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3.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4.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notesSlides/notesSlide3.xml" ContentType="application/vnd.openxmlformats-officedocument.presentationml.notesSlide+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5" r:id="rId1"/>
    <p:sldMasterId id="2147483730" r:id="rId2"/>
    <p:sldMasterId id="2147483671" r:id="rId3"/>
    <p:sldMasterId id="2147483741" r:id="rId4"/>
    <p:sldMasterId id="2147483814" r:id="rId5"/>
  </p:sldMasterIdLst>
  <p:notesMasterIdLst>
    <p:notesMasterId r:id="rId32"/>
  </p:notesMasterIdLst>
  <p:handoutMasterIdLst>
    <p:handoutMasterId r:id="rId33"/>
  </p:handoutMasterIdLst>
  <p:sldIdLst>
    <p:sldId id="569" r:id="rId6"/>
    <p:sldId id="577" r:id="rId7"/>
    <p:sldId id="578" r:id="rId8"/>
    <p:sldId id="606" r:id="rId9"/>
    <p:sldId id="584" r:id="rId10"/>
    <p:sldId id="605" r:id="rId11"/>
    <p:sldId id="573" r:id="rId12"/>
    <p:sldId id="596" r:id="rId13"/>
    <p:sldId id="593" r:id="rId14"/>
    <p:sldId id="607" r:id="rId15"/>
    <p:sldId id="608" r:id="rId16"/>
    <p:sldId id="603" r:id="rId17"/>
    <p:sldId id="588" r:id="rId18"/>
    <p:sldId id="611" r:id="rId19"/>
    <p:sldId id="592" r:id="rId20"/>
    <p:sldId id="609" r:id="rId21"/>
    <p:sldId id="604" r:id="rId22"/>
    <p:sldId id="595" r:id="rId23"/>
    <p:sldId id="612" r:id="rId24"/>
    <p:sldId id="614" r:id="rId25"/>
    <p:sldId id="583" r:id="rId26"/>
    <p:sldId id="585" r:id="rId27"/>
    <p:sldId id="599" r:id="rId28"/>
    <p:sldId id="613" r:id="rId29"/>
    <p:sldId id="587" r:id="rId30"/>
    <p:sldId id="576" r:id="rId31"/>
  </p:sldIdLst>
  <p:sldSz cx="12192000" cy="6858000"/>
  <p:notesSz cx="6858000" cy="9144000"/>
  <p:defaultText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E7E7"/>
    <a:srgbClr val="4700A6"/>
    <a:srgbClr val="7D38BA"/>
    <a:srgbClr val="6E63CC"/>
    <a:srgbClr val="870863"/>
    <a:srgbClr val="CC2980"/>
    <a:srgbClr val="FF7D82"/>
    <a:srgbClr val="FF6326"/>
    <a:srgbClr val="00D1D1"/>
    <a:srgbClr val="0F999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017" autoAdjust="0"/>
    <p:restoredTop sz="95052" autoAdjust="0"/>
  </p:normalViewPr>
  <p:slideViewPr>
    <p:cSldViewPr>
      <p:cViewPr varScale="1">
        <p:scale>
          <a:sx n="63" d="100"/>
          <a:sy n="63" d="100"/>
        </p:scale>
        <p:origin x="508" y="92"/>
      </p:cViewPr>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00" d="100"/>
        <a:sy n="100" d="100"/>
      </p:scale>
      <p:origin x="0" y="-7288"/>
    </p:cViewPr>
  </p:sorterViewPr>
  <p:notesViewPr>
    <p:cSldViewPr>
      <p:cViewPr varScale="1">
        <p:scale>
          <a:sx n="83" d="100"/>
          <a:sy n="83" d="100"/>
        </p:scale>
        <p:origin x="3132" y="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slideMaster" Target="slideMasters/slideMaster3.xml"/><Relationship Id="rId21" Type="http://schemas.openxmlformats.org/officeDocument/2006/relationships/slide" Target="slides/slide16.xml"/><Relationship Id="rId34" Type="http://schemas.openxmlformats.org/officeDocument/2006/relationships/presProps" Target="pres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handoutMaster" Target="handoutMasters/handoutMaster1.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D8B6225-3E94-4525-8747-A8CEEE07C47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PT"/>
          </a:p>
        </p:txBody>
      </p:sp>
      <p:sp>
        <p:nvSpPr>
          <p:cNvPr id="3" name="Date Placeholder 2">
            <a:extLst>
              <a:ext uri="{FF2B5EF4-FFF2-40B4-BE49-F238E27FC236}">
                <a16:creationId xmlns:a16="http://schemas.microsoft.com/office/drawing/2014/main" id="{1EE33FD8-B984-44FE-83F0-5C989EE6249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6C988DC-9DE3-4390-97AB-D61B85DACE57}" type="datetimeFigureOut">
              <a:rPr lang="pt-PT" smtClean="0"/>
              <a:t>17/09/2018</a:t>
            </a:fld>
            <a:endParaRPr lang="pt-PT"/>
          </a:p>
        </p:txBody>
      </p:sp>
      <p:sp>
        <p:nvSpPr>
          <p:cNvPr id="4" name="Footer Placeholder 3">
            <a:extLst>
              <a:ext uri="{FF2B5EF4-FFF2-40B4-BE49-F238E27FC236}">
                <a16:creationId xmlns:a16="http://schemas.microsoft.com/office/drawing/2014/main" id="{88AD1E4F-EFF7-4551-A0B7-35D2A74F4F4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pt-PT"/>
          </a:p>
        </p:txBody>
      </p:sp>
      <p:sp>
        <p:nvSpPr>
          <p:cNvPr id="5" name="Slide Number Placeholder 4">
            <a:extLst>
              <a:ext uri="{FF2B5EF4-FFF2-40B4-BE49-F238E27FC236}">
                <a16:creationId xmlns:a16="http://schemas.microsoft.com/office/drawing/2014/main" id="{5C3F35C8-35E9-48DD-971F-B2366CC5B7D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F190BF9-40D8-49B5-87EF-599BB2C7EE93}" type="slidenum">
              <a:rPr lang="pt-PT" smtClean="0"/>
              <a:t>‹#›</a:t>
            </a:fld>
            <a:endParaRPr lang="pt-PT"/>
          </a:p>
        </p:txBody>
      </p:sp>
    </p:spTree>
    <p:extLst>
      <p:ext uri="{BB962C8B-B14F-4D97-AF65-F5344CB8AC3E}">
        <p14:creationId xmlns:p14="http://schemas.microsoft.com/office/powerpoint/2010/main" val="360930761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ção do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Marcador de Posição d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35B8F7-DAC4-4931-8AED-4356A8B2FD64}" type="datetimeFigureOut">
              <a:rPr lang="pt-BR" smtClean="0"/>
              <a:t>17/09/2018</a:t>
            </a:fld>
            <a:endParaRPr lang="pt-BR"/>
          </a:p>
        </p:txBody>
      </p:sp>
      <p:sp>
        <p:nvSpPr>
          <p:cNvPr id="4" name="Marcador de Posição da Imagem do Diapositivo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Marcador de Posição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PT"/>
              <a:t>Editar os estilos de texto do Modelo Global</a:t>
            </a:r>
          </a:p>
          <a:p>
            <a:pPr lvl="1"/>
            <a:r>
              <a:rPr lang="pt-PT"/>
              <a:t>Segundo nível</a:t>
            </a:r>
          </a:p>
          <a:p>
            <a:pPr lvl="2"/>
            <a:r>
              <a:rPr lang="pt-PT"/>
              <a:t>Terceiro nível</a:t>
            </a:r>
          </a:p>
          <a:p>
            <a:pPr lvl="3"/>
            <a:r>
              <a:rPr lang="pt-PT"/>
              <a:t>Quarto nível</a:t>
            </a:r>
          </a:p>
          <a:p>
            <a:pPr lvl="4"/>
            <a:r>
              <a:rPr lang="pt-PT"/>
              <a:t>Quinto nível</a:t>
            </a:r>
            <a:endParaRPr lang="pt-BR"/>
          </a:p>
        </p:txBody>
      </p:sp>
      <p:sp>
        <p:nvSpPr>
          <p:cNvPr id="6" name="Marcador de Posição do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Marcador de Posição do Número do Diapositivo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0696B5C-12A0-4042-B4D0-BD3B9A4F58C6}" type="slidenum">
              <a:rPr lang="pt-BR" smtClean="0"/>
              <a:t>‹#›</a:t>
            </a:fld>
            <a:endParaRPr lang="pt-BR"/>
          </a:p>
        </p:txBody>
      </p:sp>
    </p:spTree>
    <p:extLst>
      <p:ext uri="{BB962C8B-B14F-4D97-AF65-F5344CB8AC3E}">
        <p14:creationId xmlns:p14="http://schemas.microsoft.com/office/powerpoint/2010/main" val="15753381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dirty="0"/>
          </a:p>
        </p:txBody>
      </p:sp>
      <p:sp>
        <p:nvSpPr>
          <p:cNvPr id="4" name="Marcador de número de diapositiva 3"/>
          <p:cNvSpPr>
            <a:spLocks noGrp="1"/>
          </p:cNvSpPr>
          <p:nvPr>
            <p:ph type="sldNum" sz="quarter" idx="10"/>
          </p:nvPr>
        </p:nvSpPr>
        <p:spPr/>
        <p:txBody>
          <a:bodyPr/>
          <a:lstStyle/>
          <a:p>
            <a:fld id="{C0696B5C-12A0-4042-B4D0-BD3B9A4F58C6}" type="slidenum">
              <a:rPr lang="pt-BR" smtClean="0"/>
              <a:t>1</a:t>
            </a:fld>
            <a:endParaRPr lang="pt-BR"/>
          </a:p>
        </p:txBody>
      </p:sp>
    </p:spTree>
    <p:extLst>
      <p:ext uri="{BB962C8B-B14F-4D97-AF65-F5344CB8AC3E}">
        <p14:creationId xmlns:p14="http://schemas.microsoft.com/office/powerpoint/2010/main" val="13386993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10"/>
          </p:nvPr>
        </p:nvSpPr>
        <p:spPr/>
        <p:txBody>
          <a:bodyPr/>
          <a:lstStyle/>
          <a:p>
            <a:fld id="{C0696B5C-12A0-4042-B4D0-BD3B9A4F58C6}" type="slidenum">
              <a:rPr lang="pt-BR" smtClean="0"/>
              <a:t>7</a:t>
            </a:fld>
            <a:endParaRPr lang="pt-BR"/>
          </a:p>
        </p:txBody>
      </p:sp>
    </p:spTree>
    <p:extLst>
      <p:ext uri="{BB962C8B-B14F-4D97-AF65-F5344CB8AC3E}">
        <p14:creationId xmlns:p14="http://schemas.microsoft.com/office/powerpoint/2010/main" val="12090221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10"/>
          </p:nvPr>
        </p:nvSpPr>
        <p:spPr/>
        <p:txBody>
          <a:bodyPr/>
          <a:lstStyle/>
          <a:p>
            <a:fld id="{C0696B5C-12A0-4042-B4D0-BD3B9A4F58C6}" type="slidenum">
              <a:rPr lang="pt-BR" smtClean="0"/>
              <a:t>16</a:t>
            </a:fld>
            <a:endParaRPr lang="pt-BR"/>
          </a:p>
        </p:txBody>
      </p:sp>
    </p:spTree>
    <p:extLst>
      <p:ext uri="{BB962C8B-B14F-4D97-AF65-F5344CB8AC3E}">
        <p14:creationId xmlns:p14="http://schemas.microsoft.com/office/powerpoint/2010/main" val="35013370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dirty="0"/>
          </a:p>
        </p:txBody>
      </p:sp>
      <p:sp>
        <p:nvSpPr>
          <p:cNvPr id="4" name="Marcador de número de diapositiva 3"/>
          <p:cNvSpPr>
            <a:spLocks noGrp="1"/>
          </p:cNvSpPr>
          <p:nvPr>
            <p:ph type="sldNum" sz="quarter" idx="10"/>
          </p:nvPr>
        </p:nvSpPr>
        <p:spPr/>
        <p:txBody>
          <a:bodyPr/>
          <a:lstStyle/>
          <a:p>
            <a:fld id="{C0696B5C-12A0-4042-B4D0-BD3B9A4F58C6}" type="slidenum">
              <a:rPr lang="pt-BR" smtClean="0"/>
              <a:t>26</a:t>
            </a:fld>
            <a:endParaRPr lang="pt-BR"/>
          </a:p>
        </p:txBody>
      </p:sp>
    </p:spTree>
    <p:extLst>
      <p:ext uri="{BB962C8B-B14F-4D97-AF65-F5344CB8AC3E}">
        <p14:creationId xmlns:p14="http://schemas.microsoft.com/office/powerpoint/2010/main" val="34326512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3.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1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2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Master" Target="../slideMasters/slideMaster3.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3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hyperlink" Target="https://www.capgemini.com/optimize-your-business-and-it-operations" TargetMode="External"/><Relationship Id="rId2" Type="http://schemas.openxmlformats.org/officeDocument/2006/relationships/image" Target="../media/image22.png"/><Relationship Id="rId1" Type="http://schemas.openxmlformats.org/officeDocument/2006/relationships/slideMaster" Target="../slideMasters/slideMaster4.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16.sv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4.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28.svg"/><Relationship Id="rId4" Type="http://schemas.openxmlformats.org/officeDocument/2006/relationships/image" Target="../media/image27.pn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Master" Target="../slideMasters/slideMaster4.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hyperlink" Target="https://www.capgemini.com/optimize-your-business-and-it-operations" TargetMode="External"/></Relationships>
</file>

<file path=ppt/slideLayouts/_rels/slideLayout3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4.svg"/><Relationship Id="rId2" Type="http://schemas.openxmlformats.org/officeDocument/2006/relationships/image" Target="../media/image31.png"/><Relationship Id="rId1" Type="http://schemas.openxmlformats.org/officeDocument/2006/relationships/slideMaster" Target="../slideMasters/slideMaster4.xml"/><Relationship Id="rId6" Type="http://schemas.openxmlformats.org/officeDocument/2006/relationships/image" Target="../media/image3.png"/><Relationship Id="rId5" Type="http://schemas.openxmlformats.org/officeDocument/2006/relationships/hyperlink" Target="https://www.capgemini.com/optimize-your-business-and-it-operations" TargetMode="External"/><Relationship Id="rId4" Type="http://schemas.openxmlformats.org/officeDocument/2006/relationships/image" Target="../media/image33.sv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5.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3.png"/></Relationships>
</file>

<file path=ppt/slideLayouts/_rels/slideLayout4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5.xml"/><Relationship Id="rId4" Type="http://schemas.openxmlformats.org/officeDocument/2006/relationships/hyperlink" Target="https://www.capgemini.com/optimize-your-business-and-it-operations" TargetMode="External"/></Relationships>
</file>

<file path=ppt/slideLayouts/_rels/slideLayout4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Master" Target="../slideMasters/slideMaster5.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3.png"/></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5.xml"/><Relationship Id="rId4" Type="http://schemas.openxmlformats.org/officeDocument/2006/relationships/hyperlink" Target="https://www.capgemini.com/optimize-your-business-and-it-operations" TargetMode="Externa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5.xml"/><Relationship Id="rId4" Type="http://schemas.openxmlformats.org/officeDocument/2006/relationships/hyperlink" Target="https://www.capgemini.com/optimize-your-business-and-it-operations" TargetMode="Externa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5.xml"/><Relationship Id="rId4" Type="http://schemas.openxmlformats.org/officeDocument/2006/relationships/hyperlink" Target="https://www.capgemini.com/optimize-your-business-and-it-operations" TargetMode="External"/></Relationships>
</file>

<file path=ppt/slideLayouts/_rels/slideLayout5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36.png"/><Relationship Id="rId1" Type="http://schemas.openxmlformats.org/officeDocument/2006/relationships/slideMaster" Target="../slideMasters/slideMaster5.xml"/><Relationship Id="rId4" Type="http://schemas.openxmlformats.org/officeDocument/2006/relationships/hyperlink" Target="https://www.capgemini.com/optimize-your-business-and-it-operations" TargetMode="Externa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2.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6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Master" Target="../slideMasters/slideMaster5.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3.pn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Master" Target="../slideMasters/slideMaster5.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5.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3.pn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5.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3.png"/></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5.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3.png"/></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5.xml"/><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hyperlink" Target="https://www.capgemini.com/optimize-your-business-and-it-operations" TargetMode="Externa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5.xml"/><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hyperlink" Target="https://www.capgemini.com/optimize-your-business-and-it-operations" TargetMode="Externa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Master" Target="../slideMasters/slideMaster5.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3.png"/></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Master" Target="../slideMasters/slideMaster5.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2.xml"/><Relationship Id="rId4" Type="http://schemas.openxmlformats.org/officeDocument/2006/relationships/image" Target="../media/image10.png"/></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Master" Target="../slideMasters/slideMaster5.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3.png"/></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Master" Target="../slideMasters/slideMaster5.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3.png"/></Relationships>
</file>

<file path=ppt/slideLayouts/_rels/slideLayout7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8" Type="http://schemas.openxmlformats.org/officeDocument/2006/relationships/hyperlink" Target="http://www.youtube.com/capgeminimedia" TargetMode="External"/><Relationship Id="rId13" Type="http://schemas.openxmlformats.org/officeDocument/2006/relationships/hyperlink" Target="http://www.capgemini.com/about/how-we-work/rightshorer" TargetMode="External"/><Relationship Id="rId3" Type="http://schemas.openxmlformats.org/officeDocument/2006/relationships/image" Target="../media/image38.png"/><Relationship Id="rId7" Type="http://schemas.openxmlformats.org/officeDocument/2006/relationships/image" Target="../media/image40.png"/><Relationship Id="rId12" Type="http://schemas.openxmlformats.org/officeDocument/2006/relationships/hyperlink" Target="http://www.capgemini.com/about/how-we-work/the-collaborative-business-experiencetm" TargetMode="External"/><Relationship Id="rId2" Type="http://schemas.openxmlformats.org/officeDocument/2006/relationships/hyperlink" Target="http://www.linkedin.com/company/capgemini" TargetMode="External"/><Relationship Id="rId1" Type="http://schemas.openxmlformats.org/officeDocument/2006/relationships/slideMaster" Target="../slideMasters/slideMaster5.xml"/><Relationship Id="rId6" Type="http://schemas.openxmlformats.org/officeDocument/2006/relationships/hyperlink" Target="http://www.twitter.com/capgemini" TargetMode="External"/><Relationship Id="rId11" Type="http://schemas.openxmlformats.org/officeDocument/2006/relationships/image" Target="../media/image42.png"/><Relationship Id="rId5" Type="http://schemas.openxmlformats.org/officeDocument/2006/relationships/image" Target="../media/image39.png"/><Relationship Id="rId15" Type="http://schemas.openxmlformats.org/officeDocument/2006/relationships/image" Target="../media/image43.png"/><Relationship Id="rId10" Type="http://schemas.openxmlformats.org/officeDocument/2006/relationships/hyperlink" Target="http://www.facebook.com/capgemini" TargetMode="External"/><Relationship Id="rId4" Type="http://schemas.openxmlformats.org/officeDocument/2006/relationships/hyperlink" Target="http://www.slideshare.net/capgemini" TargetMode="External"/><Relationship Id="rId9" Type="http://schemas.openxmlformats.org/officeDocument/2006/relationships/image" Target="../media/image41.png"/><Relationship Id="rId14" Type="http://schemas.openxmlformats.org/officeDocument/2006/relationships/hyperlink" Target="http://www.capgemini.com/" TargetMode="Externa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13.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png"/><Relationship Id="rId1" Type="http://schemas.openxmlformats.org/officeDocument/2006/relationships/slideMaster" Target="../slideMasters/slideMaster2.xml"/><Relationship Id="rId4" Type="http://schemas.openxmlformats.org/officeDocument/2006/relationships/image" Target="../media/image4.sv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2">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17">
            <a:extLst>
              <a:ext uri="{FF2B5EF4-FFF2-40B4-BE49-F238E27FC236}">
                <a16:creationId xmlns:a16="http://schemas.microsoft.com/office/drawing/2014/main" id="{829BBBD1-ECF6-4131-A3B0-11EFC39DB482}"/>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 b="46599"/>
          <a:stretch/>
        </p:blipFill>
        <p:spPr>
          <a:xfrm flipH="1">
            <a:off x="1703512" y="636423"/>
            <a:ext cx="10488488" cy="6246003"/>
          </a:xfrm>
          <a:prstGeom prst="rect">
            <a:avLst/>
          </a:prstGeom>
        </p:spPr>
      </p:pic>
      <p:pic>
        <p:nvPicPr>
          <p:cNvPr id="5" name="Graphic 9">
            <a:extLst>
              <a:ext uri="{FF2B5EF4-FFF2-40B4-BE49-F238E27FC236}">
                <a16:creationId xmlns:a16="http://schemas.microsoft.com/office/drawing/2014/main" id="{C3D2EC56-D17C-4A75-8178-C69397BC7353}"/>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407988" y="404813"/>
            <a:ext cx="2286000" cy="510013"/>
          </a:xfrm>
          <a:prstGeom prst="rect">
            <a:avLst/>
          </a:prstGeom>
        </p:spPr>
      </p:pic>
      <p:sp>
        <p:nvSpPr>
          <p:cNvPr id="14" name="Text Placeholder 13">
            <a:extLst>
              <a:ext uri="{FF2B5EF4-FFF2-40B4-BE49-F238E27FC236}">
                <a16:creationId xmlns:a16="http://schemas.microsoft.com/office/drawing/2014/main" id="{4252348C-45B4-48E3-B74B-8E834575C8AA}"/>
              </a:ext>
            </a:extLst>
          </p:cNvPr>
          <p:cNvSpPr>
            <a:spLocks noGrp="1"/>
          </p:cNvSpPr>
          <p:nvPr>
            <p:ph type="body" sz="quarter" idx="10" hasCustomPrompt="1"/>
          </p:nvPr>
        </p:nvSpPr>
        <p:spPr>
          <a:xfrm>
            <a:off x="6384032" y="4157668"/>
            <a:ext cx="5399981" cy="1079500"/>
          </a:xfrm>
        </p:spPr>
        <p:txBody>
          <a:bodyPr anchor="b">
            <a:normAutofit/>
          </a:bodyPr>
          <a:lstStyle>
            <a:lvl1pPr algn="r">
              <a:lnSpc>
                <a:spcPts val="3000"/>
              </a:lnSpc>
              <a:defRPr sz="2600">
                <a:solidFill>
                  <a:schemeClr val="bg1"/>
                </a:solidFill>
              </a:defRPr>
            </a:lvl1pPr>
          </a:lstStyle>
          <a:p>
            <a:pPr lvl="0"/>
            <a:r>
              <a:rPr lang="en-US" dirty="0"/>
              <a:t>Click to insert title</a:t>
            </a:r>
          </a:p>
        </p:txBody>
      </p:sp>
      <p:sp>
        <p:nvSpPr>
          <p:cNvPr id="15" name="Text Placeholder 13">
            <a:extLst>
              <a:ext uri="{FF2B5EF4-FFF2-40B4-BE49-F238E27FC236}">
                <a16:creationId xmlns:a16="http://schemas.microsoft.com/office/drawing/2014/main" id="{97620309-84FF-4D53-AD39-936B55216B4B}"/>
              </a:ext>
            </a:extLst>
          </p:cNvPr>
          <p:cNvSpPr>
            <a:spLocks noGrp="1"/>
          </p:cNvSpPr>
          <p:nvPr>
            <p:ph type="body" sz="quarter" idx="11" hasCustomPrompt="1"/>
          </p:nvPr>
        </p:nvSpPr>
        <p:spPr>
          <a:xfrm>
            <a:off x="6382672" y="5381481"/>
            <a:ext cx="5401341" cy="1079500"/>
          </a:xfrm>
        </p:spPr>
        <p:txBody>
          <a:bodyPr anchor="t">
            <a:normAutofit/>
          </a:bodyPr>
          <a:lstStyle>
            <a:lvl1pPr marL="0" algn="r">
              <a:lnSpc>
                <a:spcPts val="2200"/>
              </a:lnSpc>
              <a:defRPr sz="1800">
                <a:solidFill>
                  <a:schemeClr val="bg1"/>
                </a:solidFill>
              </a:defRPr>
            </a:lvl1pPr>
          </a:lstStyle>
          <a:p>
            <a:pPr marL="0" lvl="0"/>
            <a:r>
              <a:rPr lang="en-US" dirty="0"/>
              <a:t>Click to insert presenter, location, and date</a:t>
            </a:r>
          </a:p>
        </p:txBody>
      </p:sp>
    </p:spTree>
    <p:extLst>
      <p:ext uri="{BB962C8B-B14F-4D97-AF65-F5344CB8AC3E}">
        <p14:creationId xmlns:p14="http://schemas.microsoft.com/office/powerpoint/2010/main" val="5481200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with Shapes - Layout1">
    <p:bg>
      <p:bgRef idx="1001">
        <a:schemeClr val="bg1"/>
      </p:bgRef>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E94103CC-22C5-4F38-9B77-3524E8A553F9}"/>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r="23077" b="19676"/>
          <a:stretch/>
        </p:blipFill>
        <p:spPr>
          <a:xfrm rot="16200000">
            <a:off x="5413032" y="79029"/>
            <a:ext cx="6857997" cy="6699938"/>
          </a:xfrm>
          <a:prstGeom prst="rect">
            <a:avLst/>
          </a:prstGeom>
        </p:spPr>
      </p:pic>
      <p:sp>
        <p:nvSpPr>
          <p:cNvPr id="50" name="Text Placeholder 7">
            <a:extLst>
              <a:ext uri="{FF2B5EF4-FFF2-40B4-BE49-F238E27FC236}">
                <a16:creationId xmlns:a16="http://schemas.microsoft.com/office/drawing/2014/main" id="{4E956B68-B273-4648-AC4B-C9A05A745160}"/>
              </a:ext>
            </a:extLst>
          </p:cNvPr>
          <p:cNvSpPr>
            <a:spLocks noGrp="1"/>
          </p:cNvSpPr>
          <p:nvPr>
            <p:ph type="body" sz="quarter" idx="32" hasCustomPrompt="1"/>
          </p:nvPr>
        </p:nvSpPr>
        <p:spPr>
          <a:xfrm>
            <a:off x="1847528" y="2708920"/>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51" name="Text Placeholder 7">
            <a:extLst>
              <a:ext uri="{FF2B5EF4-FFF2-40B4-BE49-F238E27FC236}">
                <a16:creationId xmlns:a16="http://schemas.microsoft.com/office/drawing/2014/main" id="{F12D7C74-E8A0-4A7D-95DA-A14111669514}"/>
              </a:ext>
            </a:extLst>
          </p:cNvPr>
          <p:cNvSpPr>
            <a:spLocks noGrp="1"/>
          </p:cNvSpPr>
          <p:nvPr>
            <p:ph type="body" sz="quarter" idx="33" hasCustomPrompt="1"/>
          </p:nvPr>
        </p:nvSpPr>
        <p:spPr>
          <a:xfrm>
            <a:off x="1847528" y="3645024"/>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9" name="Picture Placeholder 48">
            <a:extLst>
              <a:ext uri="{FF2B5EF4-FFF2-40B4-BE49-F238E27FC236}">
                <a16:creationId xmlns:a16="http://schemas.microsoft.com/office/drawing/2014/main" id="{4212BD44-DEDF-4B08-8824-204652F9616E}"/>
              </a:ext>
            </a:extLst>
          </p:cNvPr>
          <p:cNvSpPr>
            <a:spLocks noGrp="1"/>
          </p:cNvSpPr>
          <p:nvPr>
            <p:ph type="pic" sz="quarter" idx="10"/>
          </p:nvPr>
        </p:nvSpPr>
        <p:spPr>
          <a:xfrm>
            <a:off x="6553200" y="2060575"/>
            <a:ext cx="4910138" cy="2722563"/>
          </a:xfrm>
          <a:prstGeom prst="rect">
            <a:avLst/>
          </a:prstGeom>
        </p:spPr>
        <p:txBody>
          <a:bodyPr anchor="ctr"/>
          <a:lstStyle>
            <a:lvl1pPr algn="ctr">
              <a:defRPr/>
            </a:lvl1pPr>
          </a:lstStyle>
          <a:p>
            <a:endParaRPr lang="pt-PT"/>
          </a:p>
        </p:txBody>
      </p:sp>
      <p:sp>
        <p:nvSpPr>
          <p:cNvPr id="52" name="Text Placeholder 7">
            <a:extLst>
              <a:ext uri="{FF2B5EF4-FFF2-40B4-BE49-F238E27FC236}">
                <a16:creationId xmlns:a16="http://schemas.microsoft.com/office/drawing/2014/main" id="{92D6AE9D-467E-46C0-B32B-79A9B07CDD13}"/>
              </a:ext>
            </a:extLst>
          </p:cNvPr>
          <p:cNvSpPr>
            <a:spLocks noGrp="1"/>
          </p:cNvSpPr>
          <p:nvPr>
            <p:ph type="body" sz="quarter" idx="34" hasCustomPrompt="1"/>
          </p:nvPr>
        </p:nvSpPr>
        <p:spPr>
          <a:xfrm>
            <a:off x="1847528" y="4630276"/>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7"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986447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pic>
        <p:nvPicPr>
          <p:cNvPr id="9" name="Graphic 4">
            <a:extLst>
              <a:ext uri="{FF2B5EF4-FFF2-40B4-BE49-F238E27FC236}">
                <a16:creationId xmlns:a16="http://schemas.microsoft.com/office/drawing/2014/main" id="{D67A1EFD-D78D-4138-B2FE-E0A098B59C34}"/>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81836" t="-4713" b="16530"/>
          <a:stretch/>
        </p:blipFill>
        <p:spPr>
          <a:xfrm>
            <a:off x="11491419" y="164829"/>
            <a:ext cx="424356" cy="459624"/>
          </a:xfrm>
          <a:prstGeom prst="rect">
            <a:avLst/>
          </a:prstGeom>
        </p:spPr>
      </p:pic>
      <p:cxnSp>
        <p:nvCxnSpPr>
          <p:cNvPr id="11"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6"/>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14"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923991557"/>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xt with Shapes - Layout2">
    <p:bg>
      <p:bgPr>
        <a:solidFill>
          <a:srgbClr val="E6E7E7"/>
        </a:solidFill>
        <a:effectLst/>
      </p:bgPr>
    </p:bg>
    <p:spTree>
      <p:nvGrpSpPr>
        <p:cNvPr id="1" name=""/>
        <p:cNvGrpSpPr/>
        <p:nvPr/>
      </p:nvGrpSpPr>
      <p:grpSpPr>
        <a:xfrm>
          <a:off x="0" y="0"/>
          <a:ext cx="0" cy="0"/>
          <a:chOff x="0" y="0"/>
          <a:chExt cx="0" cy="0"/>
        </a:xfrm>
      </p:grpSpPr>
      <p:sp>
        <p:nvSpPr>
          <p:cNvPr id="10" name="Text Placeholder 13">
            <a:extLst>
              <a:ext uri="{FF2B5EF4-FFF2-40B4-BE49-F238E27FC236}">
                <a16:creationId xmlns:a16="http://schemas.microsoft.com/office/drawing/2014/main" id="{7D1DC75A-C7A4-44A4-B19C-D445335545B0}"/>
              </a:ext>
            </a:extLst>
          </p:cNvPr>
          <p:cNvSpPr>
            <a:spLocks noGrp="1"/>
          </p:cNvSpPr>
          <p:nvPr>
            <p:ph type="body" sz="quarter" idx="11" hasCustomPrompt="1"/>
          </p:nvPr>
        </p:nvSpPr>
        <p:spPr>
          <a:xfrm>
            <a:off x="407988" y="2204864"/>
            <a:ext cx="3618859" cy="2924629"/>
          </a:xfrm>
          <a:prstGeom prst="rect">
            <a:avLst/>
          </a:prstGeom>
        </p:spPr>
        <p:txBody>
          <a:bodyPr lIns="0" tIns="0" rIns="0" bIns="0" anchor="b">
            <a:normAutofit/>
          </a:bodyPr>
          <a:lstStyle>
            <a:lvl1pPr>
              <a:lnSpc>
                <a:spcPts val="6200"/>
              </a:lnSpc>
              <a:defRPr sz="5400">
                <a:solidFill>
                  <a:srgbClr val="2C004B"/>
                </a:solidFill>
              </a:defRPr>
            </a:lvl1pPr>
            <a:lvl2pPr marL="457200" indent="0">
              <a:lnSpc>
                <a:spcPts val="6200"/>
              </a:lnSpc>
              <a:buNone/>
              <a:defRPr sz="5400">
                <a:solidFill>
                  <a:srgbClr val="2C004B"/>
                </a:solidFill>
              </a:defRPr>
            </a:lvl2pPr>
          </a:lstStyle>
          <a:p>
            <a:pPr lvl="0"/>
            <a:r>
              <a:rPr lang="en-US" dirty="0"/>
              <a:t>Edit text styles</a:t>
            </a:r>
          </a:p>
        </p:txBody>
      </p:sp>
      <p:sp>
        <p:nvSpPr>
          <p:cNvPr id="11" name="Text Placeholder 13">
            <a:extLst>
              <a:ext uri="{FF2B5EF4-FFF2-40B4-BE49-F238E27FC236}">
                <a16:creationId xmlns:a16="http://schemas.microsoft.com/office/drawing/2014/main" id="{563879A0-0979-491A-8758-371BB7AD935B}"/>
              </a:ext>
            </a:extLst>
          </p:cNvPr>
          <p:cNvSpPr>
            <a:spLocks noGrp="1"/>
          </p:cNvSpPr>
          <p:nvPr>
            <p:ph type="body" sz="quarter" idx="12" hasCustomPrompt="1"/>
          </p:nvPr>
        </p:nvSpPr>
        <p:spPr>
          <a:xfrm>
            <a:off x="407988" y="5273460"/>
            <a:ext cx="3618859" cy="675820"/>
          </a:xfrm>
          <a:prstGeom prst="rect">
            <a:avLst/>
          </a:prstGeom>
        </p:spPr>
        <p:txBody>
          <a:bodyPr lIns="0" tIns="0" rIns="0" bIns="0">
            <a:normAutofit/>
          </a:bodyPr>
          <a:lstStyle>
            <a:lvl1pPr>
              <a:lnSpc>
                <a:spcPts val="1800"/>
              </a:lnSpc>
              <a:defRPr sz="1600">
                <a:solidFill>
                  <a:srgbClr val="2C004B"/>
                </a:solidFill>
              </a:defRPr>
            </a:lvl1pPr>
            <a:lvl2pPr marL="457200" indent="0">
              <a:buNone/>
              <a:defRPr sz="1800">
                <a:solidFill>
                  <a:srgbClr val="2C004B"/>
                </a:solidFill>
              </a:defRPr>
            </a:lvl2pPr>
          </a:lstStyle>
          <a:p>
            <a:pPr lvl="0"/>
            <a:r>
              <a:rPr lang="en-US" dirty="0"/>
              <a:t>Edit text styles</a:t>
            </a:r>
          </a:p>
        </p:txBody>
      </p:sp>
      <p:grpSp>
        <p:nvGrpSpPr>
          <p:cNvPr id="9" name="Group 8">
            <a:extLst>
              <a:ext uri="{FF2B5EF4-FFF2-40B4-BE49-F238E27FC236}">
                <a16:creationId xmlns:a16="http://schemas.microsoft.com/office/drawing/2014/main" id="{A76958A6-8FB1-445D-BB17-D619DC39E089}"/>
              </a:ext>
            </a:extLst>
          </p:cNvPr>
          <p:cNvGrpSpPr/>
          <p:nvPr userDrawn="1"/>
        </p:nvGrpSpPr>
        <p:grpSpPr>
          <a:xfrm>
            <a:off x="3461852" y="0"/>
            <a:ext cx="8730148" cy="6858000"/>
            <a:chOff x="3461852" y="0"/>
            <a:chExt cx="8730148" cy="6858000"/>
          </a:xfrm>
        </p:grpSpPr>
        <p:sp>
          <p:nvSpPr>
            <p:cNvPr id="12" name="Freeform: Shape 11">
              <a:extLst>
                <a:ext uri="{FF2B5EF4-FFF2-40B4-BE49-F238E27FC236}">
                  <a16:creationId xmlns:a16="http://schemas.microsoft.com/office/drawing/2014/main" id="{3C37792F-39D6-4A1F-BE84-103229E3E4C7}"/>
                </a:ext>
              </a:extLst>
            </p:cNvPr>
            <p:cNvSpPr/>
            <p:nvPr/>
          </p:nvSpPr>
          <p:spPr>
            <a:xfrm>
              <a:off x="3461852" y="0"/>
              <a:ext cx="8730148" cy="6858000"/>
            </a:xfrm>
            <a:custGeom>
              <a:avLst/>
              <a:gdLst>
                <a:gd name="connsiteX0" fmla="*/ 0 w 8730148"/>
                <a:gd name="connsiteY0" fmla="*/ 0 h 6858000"/>
                <a:gd name="connsiteX1" fmla="*/ 8730148 w 8730148"/>
                <a:gd name="connsiteY1" fmla="*/ 0 h 6858000"/>
                <a:gd name="connsiteX2" fmla="*/ 8730148 w 8730148"/>
                <a:gd name="connsiteY2" fmla="*/ 23679 h 6858000"/>
                <a:gd name="connsiteX3" fmla="*/ 8730148 w 8730148"/>
                <a:gd name="connsiteY3" fmla="*/ 495863 h 6858000"/>
                <a:gd name="connsiteX4" fmla="*/ 8730148 w 8730148"/>
                <a:gd name="connsiteY4" fmla="*/ 952308 h 6858000"/>
                <a:gd name="connsiteX5" fmla="*/ 8730148 w 8730148"/>
                <a:gd name="connsiteY5" fmla="*/ 1393283 h 6858000"/>
                <a:gd name="connsiteX6" fmla="*/ 8730148 w 8730148"/>
                <a:gd name="connsiteY6" fmla="*/ 1819052 h 6858000"/>
                <a:gd name="connsiteX7" fmla="*/ 8730148 w 8730148"/>
                <a:gd name="connsiteY7" fmla="*/ 2229885 h 6858000"/>
                <a:gd name="connsiteX8" fmla="*/ 8730148 w 8730148"/>
                <a:gd name="connsiteY8" fmla="*/ 2626046 h 6858000"/>
                <a:gd name="connsiteX9" fmla="*/ 8730148 w 8730148"/>
                <a:gd name="connsiteY9" fmla="*/ 3007803 h 6858000"/>
                <a:gd name="connsiteX10" fmla="*/ 8730148 w 8730148"/>
                <a:gd name="connsiteY10" fmla="*/ 3375422 h 6858000"/>
                <a:gd name="connsiteX11" fmla="*/ 8730148 w 8730148"/>
                <a:gd name="connsiteY11" fmla="*/ 3729171 h 6858000"/>
                <a:gd name="connsiteX12" fmla="*/ 8730148 w 8730148"/>
                <a:gd name="connsiteY12" fmla="*/ 4069315 h 6858000"/>
                <a:gd name="connsiteX13" fmla="*/ 8730148 w 8730148"/>
                <a:gd name="connsiteY13" fmla="*/ 4396123 h 6858000"/>
                <a:gd name="connsiteX14" fmla="*/ 8730148 w 8730148"/>
                <a:gd name="connsiteY14" fmla="*/ 4709860 h 6858000"/>
                <a:gd name="connsiteX15" fmla="*/ 8730148 w 8730148"/>
                <a:gd name="connsiteY15" fmla="*/ 5010793 h 6858000"/>
                <a:gd name="connsiteX16" fmla="*/ 8730148 w 8730148"/>
                <a:gd name="connsiteY16" fmla="*/ 5299189 h 6858000"/>
                <a:gd name="connsiteX17" fmla="*/ 8730148 w 8730148"/>
                <a:gd name="connsiteY17" fmla="*/ 5575315 h 6858000"/>
                <a:gd name="connsiteX18" fmla="*/ 8730148 w 8730148"/>
                <a:gd name="connsiteY18" fmla="*/ 5839437 h 6858000"/>
                <a:gd name="connsiteX19" fmla="*/ 8730148 w 8730148"/>
                <a:gd name="connsiteY19" fmla="*/ 6091822 h 6858000"/>
                <a:gd name="connsiteX20" fmla="*/ 8730148 w 8730148"/>
                <a:gd name="connsiteY20" fmla="*/ 6332738 h 6858000"/>
                <a:gd name="connsiteX21" fmla="*/ 8730148 w 8730148"/>
                <a:gd name="connsiteY21" fmla="*/ 6562450 h 6858000"/>
                <a:gd name="connsiteX22" fmla="*/ 8730148 w 8730148"/>
                <a:gd name="connsiteY22" fmla="*/ 6781226 h 6858000"/>
                <a:gd name="connsiteX23" fmla="*/ 8730148 w 8730148"/>
                <a:gd name="connsiteY23" fmla="*/ 6858000 h 6858000"/>
                <a:gd name="connsiteX24" fmla="*/ 1680266 w 8730148"/>
                <a:gd name="connsiteY24" fmla="*/ 6858000 h 6858000"/>
                <a:gd name="connsiteX25" fmla="*/ 1725275 w 8730148"/>
                <a:gd name="connsiteY25" fmla="*/ 6819058 h 6858000"/>
                <a:gd name="connsiteX26" fmla="*/ 3705962 w 8730148"/>
                <a:gd name="connsiteY26" fmla="*/ 2012619 h 6858000"/>
                <a:gd name="connsiteX27" fmla="*/ 116582 w 8730148"/>
                <a:gd name="connsiteY27" fmla="*/ 25323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730148" h="6858000">
                  <a:moveTo>
                    <a:pt x="0" y="0"/>
                  </a:moveTo>
                  <a:lnTo>
                    <a:pt x="8730148" y="0"/>
                  </a:lnTo>
                  <a:lnTo>
                    <a:pt x="8730148" y="23679"/>
                  </a:lnTo>
                  <a:lnTo>
                    <a:pt x="8730148" y="495863"/>
                  </a:lnTo>
                  <a:lnTo>
                    <a:pt x="8730148" y="952308"/>
                  </a:lnTo>
                  <a:lnTo>
                    <a:pt x="8730148" y="1393283"/>
                  </a:lnTo>
                  <a:lnTo>
                    <a:pt x="8730148" y="1819052"/>
                  </a:lnTo>
                  <a:lnTo>
                    <a:pt x="8730148" y="2229885"/>
                  </a:lnTo>
                  <a:lnTo>
                    <a:pt x="8730148" y="2626046"/>
                  </a:lnTo>
                  <a:lnTo>
                    <a:pt x="8730148" y="3007803"/>
                  </a:lnTo>
                  <a:lnTo>
                    <a:pt x="8730148" y="3375422"/>
                  </a:lnTo>
                  <a:lnTo>
                    <a:pt x="8730148" y="3729171"/>
                  </a:lnTo>
                  <a:lnTo>
                    <a:pt x="8730148" y="4069315"/>
                  </a:lnTo>
                  <a:lnTo>
                    <a:pt x="8730148" y="4396123"/>
                  </a:lnTo>
                  <a:lnTo>
                    <a:pt x="8730148" y="4709860"/>
                  </a:lnTo>
                  <a:lnTo>
                    <a:pt x="8730148" y="5010793"/>
                  </a:lnTo>
                  <a:lnTo>
                    <a:pt x="8730148" y="5299189"/>
                  </a:lnTo>
                  <a:lnTo>
                    <a:pt x="8730148" y="5575315"/>
                  </a:lnTo>
                  <a:lnTo>
                    <a:pt x="8730148" y="5839437"/>
                  </a:lnTo>
                  <a:lnTo>
                    <a:pt x="8730148" y="6091822"/>
                  </a:lnTo>
                  <a:lnTo>
                    <a:pt x="8730148" y="6332738"/>
                  </a:lnTo>
                  <a:lnTo>
                    <a:pt x="8730148" y="6562450"/>
                  </a:lnTo>
                  <a:lnTo>
                    <a:pt x="8730148" y="6781226"/>
                  </a:lnTo>
                  <a:lnTo>
                    <a:pt x="8730148" y="6858000"/>
                  </a:lnTo>
                  <a:lnTo>
                    <a:pt x="1680266" y="6858000"/>
                  </a:lnTo>
                  <a:lnTo>
                    <a:pt x="1725275" y="6819058"/>
                  </a:lnTo>
                  <a:cubicBezTo>
                    <a:pt x="4662995" y="4201443"/>
                    <a:pt x="4141233" y="1217168"/>
                    <a:pt x="3705962" y="2012619"/>
                  </a:cubicBezTo>
                  <a:cubicBezTo>
                    <a:pt x="3516434" y="3033940"/>
                    <a:pt x="1425698" y="2929072"/>
                    <a:pt x="116582" y="253235"/>
                  </a:cubicBezTo>
                  <a:close/>
                </a:path>
              </a:pathLst>
            </a:custGeom>
            <a:solidFill>
              <a:srgbClr val="2C0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Freeform 10">
              <a:extLst>
                <a:ext uri="{FF2B5EF4-FFF2-40B4-BE49-F238E27FC236}">
                  <a16:creationId xmlns:a16="http://schemas.microsoft.com/office/drawing/2014/main" id="{D9D750E2-E6DE-4123-9001-1391D1C49BBA}"/>
                </a:ext>
              </a:extLst>
            </p:cNvPr>
            <p:cNvSpPr>
              <a:spLocks/>
            </p:cNvSpPr>
            <p:nvPr/>
          </p:nvSpPr>
          <p:spPr bwMode="auto">
            <a:xfrm>
              <a:off x="6813803" y="2034666"/>
              <a:ext cx="669225" cy="544797"/>
            </a:xfrm>
            <a:custGeom>
              <a:avLst/>
              <a:gdLst>
                <a:gd name="T0" fmla="*/ 98 w 149"/>
                <a:gd name="T1" fmla="*/ 84 h 121"/>
                <a:gd name="T2" fmla="*/ 149 w 149"/>
                <a:gd name="T3" fmla="*/ 34 h 121"/>
                <a:gd name="T4" fmla="*/ 112 w 149"/>
                <a:gd name="T5" fmla="*/ 0 h 121"/>
                <a:gd name="T6" fmla="*/ 39 w 149"/>
                <a:gd name="T7" fmla="*/ 78 h 121"/>
                <a:gd name="T8" fmla="*/ 0 w 149"/>
                <a:gd name="T9" fmla="*/ 113 h 121"/>
                <a:gd name="T10" fmla="*/ 29 w 149"/>
                <a:gd name="T11" fmla="*/ 121 h 121"/>
                <a:gd name="T12" fmla="*/ 99 w 149"/>
                <a:gd name="T13" fmla="*/ 99 h 121"/>
                <a:gd name="T14" fmla="*/ 64 w 149"/>
                <a:gd name="T15" fmla="*/ 67 h 121"/>
                <a:gd name="T16" fmla="*/ 98 w 149"/>
                <a:gd name="T17" fmla="*/ 84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1">
                  <a:moveTo>
                    <a:pt x="98" y="84"/>
                  </a:moveTo>
                  <a:cubicBezTo>
                    <a:pt x="127" y="84"/>
                    <a:pt x="149" y="61"/>
                    <a:pt x="149" y="34"/>
                  </a:cubicBezTo>
                  <a:cubicBezTo>
                    <a:pt x="147" y="22"/>
                    <a:pt x="143" y="0"/>
                    <a:pt x="112" y="0"/>
                  </a:cubicBezTo>
                  <a:cubicBezTo>
                    <a:pt x="78" y="0"/>
                    <a:pt x="67" y="47"/>
                    <a:pt x="39" y="78"/>
                  </a:cubicBezTo>
                  <a:cubicBezTo>
                    <a:pt x="37" y="95"/>
                    <a:pt x="20" y="111"/>
                    <a:pt x="0" y="113"/>
                  </a:cubicBezTo>
                  <a:cubicBezTo>
                    <a:pt x="5" y="118"/>
                    <a:pt x="16" y="121"/>
                    <a:pt x="29" y="121"/>
                  </a:cubicBezTo>
                  <a:cubicBezTo>
                    <a:pt x="54" y="121"/>
                    <a:pt x="83" y="114"/>
                    <a:pt x="99" y="99"/>
                  </a:cubicBezTo>
                  <a:cubicBezTo>
                    <a:pt x="78" y="99"/>
                    <a:pt x="65" y="86"/>
                    <a:pt x="64" y="67"/>
                  </a:cubicBezTo>
                  <a:cubicBezTo>
                    <a:pt x="74" y="79"/>
                    <a:pt x="85" y="84"/>
                    <a:pt x="98" y="84"/>
                  </a:cubicBezTo>
                </a:path>
              </a:pathLst>
            </a:custGeom>
            <a:solidFill>
              <a:srgbClr val="00B9E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4" name="Freeform 11">
              <a:extLst>
                <a:ext uri="{FF2B5EF4-FFF2-40B4-BE49-F238E27FC236}">
                  <a16:creationId xmlns:a16="http://schemas.microsoft.com/office/drawing/2014/main" id="{53936070-5445-4D5B-B6F0-A72D3CC87FBE}"/>
                </a:ext>
              </a:extLst>
            </p:cNvPr>
            <p:cNvSpPr>
              <a:spLocks/>
            </p:cNvSpPr>
            <p:nvPr/>
          </p:nvSpPr>
          <p:spPr bwMode="auto">
            <a:xfrm>
              <a:off x="6464057" y="1641201"/>
              <a:ext cx="1018971" cy="860913"/>
            </a:xfrm>
            <a:custGeom>
              <a:avLst/>
              <a:gdLst>
                <a:gd name="T0" fmla="*/ 227 w 227"/>
                <a:gd name="T1" fmla="*/ 120 h 192"/>
                <a:gd name="T2" fmla="*/ 188 w 227"/>
                <a:gd name="T3" fmla="*/ 40 h 192"/>
                <a:gd name="T4" fmla="*/ 127 w 227"/>
                <a:gd name="T5" fmla="*/ 2 h 192"/>
                <a:gd name="T6" fmla="*/ 122 w 227"/>
                <a:gd name="T7" fmla="*/ 0 h 192"/>
                <a:gd name="T8" fmla="*/ 121 w 227"/>
                <a:gd name="T9" fmla="*/ 0 h 192"/>
                <a:gd name="T10" fmla="*/ 0 w 227"/>
                <a:gd name="T11" fmla="*/ 125 h 192"/>
                <a:gd name="T12" fmla="*/ 42 w 227"/>
                <a:gd name="T13" fmla="*/ 187 h 192"/>
                <a:gd name="T14" fmla="*/ 85 w 227"/>
                <a:gd name="T15" fmla="*/ 187 h 192"/>
                <a:gd name="T16" fmla="*/ 117 w 227"/>
                <a:gd name="T17" fmla="*/ 166 h 192"/>
                <a:gd name="T18" fmla="*/ 190 w 227"/>
                <a:gd name="T19" fmla="*/ 88 h 192"/>
                <a:gd name="T20" fmla="*/ 227 w 227"/>
                <a:gd name="T21" fmla="*/ 122 h 192"/>
                <a:gd name="T22" fmla="*/ 227 w 227"/>
                <a:gd name="T23" fmla="*/ 12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2">
                  <a:moveTo>
                    <a:pt x="227" y="120"/>
                  </a:moveTo>
                  <a:cubicBezTo>
                    <a:pt x="226" y="88"/>
                    <a:pt x="211" y="61"/>
                    <a:pt x="188" y="40"/>
                  </a:cubicBezTo>
                  <a:cubicBezTo>
                    <a:pt x="170" y="23"/>
                    <a:pt x="149" y="11"/>
                    <a:pt x="127" y="2"/>
                  </a:cubicBezTo>
                  <a:cubicBezTo>
                    <a:pt x="125" y="1"/>
                    <a:pt x="123" y="0"/>
                    <a:pt x="122" y="0"/>
                  </a:cubicBezTo>
                  <a:cubicBezTo>
                    <a:pt x="122" y="0"/>
                    <a:pt x="122" y="0"/>
                    <a:pt x="121" y="0"/>
                  </a:cubicBezTo>
                  <a:cubicBezTo>
                    <a:pt x="94" y="32"/>
                    <a:pt x="0" y="57"/>
                    <a:pt x="0" y="125"/>
                  </a:cubicBezTo>
                  <a:cubicBezTo>
                    <a:pt x="0" y="152"/>
                    <a:pt x="17" y="176"/>
                    <a:pt x="42" y="187"/>
                  </a:cubicBezTo>
                  <a:cubicBezTo>
                    <a:pt x="56" y="192"/>
                    <a:pt x="70" y="192"/>
                    <a:pt x="85" y="187"/>
                  </a:cubicBezTo>
                  <a:cubicBezTo>
                    <a:pt x="98" y="183"/>
                    <a:pt x="108" y="175"/>
                    <a:pt x="117" y="166"/>
                  </a:cubicBezTo>
                  <a:cubicBezTo>
                    <a:pt x="145" y="135"/>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
        <p:nvSpPr>
          <p:cNvPr id="8" name="Retângulo 43">
            <a:extLst>
              <a:ext uri="{FF2B5EF4-FFF2-40B4-BE49-F238E27FC236}">
                <a16:creationId xmlns:a16="http://schemas.microsoft.com/office/drawing/2014/main" id="{834ADCB4-BFB1-450D-8F6D-64217F4CD92C}"/>
              </a:ext>
            </a:extLst>
          </p:cNvPr>
          <p:cNvSpPr/>
          <p:nvPr userDrawn="1"/>
        </p:nvSpPr>
        <p:spPr>
          <a:xfrm>
            <a:off x="949665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
        <p:nvSpPr>
          <p:cNvPr id="15" name="Retângulo 43">
            <a:extLst>
              <a:ext uri="{FF2B5EF4-FFF2-40B4-BE49-F238E27FC236}">
                <a16:creationId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20"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16643351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ank-White">
    <p:spTree>
      <p:nvGrpSpPr>
        <p:cNvPr id="1" name=""/>
        <p:cNvGrpSpPr/>
        <p:nvPr/>
      </p:nvGrpSpPr>
      <p:grpSpPr>
        <a:xfrm>
          <a:off x="0" y="0"/>
          <a:ext cx="0" cy="0"/>
          <a:chOff x="0" y="0"/>
          <a:chExt cx="0" cy="0"/>
        </a:xfrm>
      </p:grpSpPr>
      <p:sp>
        <p:nvSpPr>
          <p:cNvPr id="3"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21808584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Grey">
    <p:spTree>
      <p:nvGrpSpPr>
        <p:cNvPr id="1" name=""/>
        <p:cNvGrpSpPr/>
        <p:nvPr/>
      </p:nvGrpSpPr>
      <p:grpSpPr>
        <a:xfrm>
          <a:off x="0" y="0"/>
          <a:ext cx="0" cy="0"/>
          <a:chOff x="0" y="0"/>
          <a:chExt cx="0" cy="0"/>
        </a:xfrm>
      </p:grpSpPr>
      <p:sp>
        <p:nvSpPr>
          <p:cNvPr id="6" name="Rectangle 5"/>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0"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52583164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 Charts">
    <p:bg>
      <p:bgRef idx="1001">
        <a:schemeClr val="bg1"/>
      </p:bgRef>
    </p:bg>
    <p:spTree>
      <p:nvGrpSpPr>
        <p:cNvPr id="1" name=""/>
        <p:cNvGrpSpPr/>
        <p:nvPr/>
      </p:nvGrpSpPr>
      <p:grpSpPr>
        <a:xfrm>
          <a:off x="0" y="0"/>
          <a:ext cx="0" cy="0"/>
          <a:chOff x="0" y="0"/>
          <a:chExt cx="0" cy="0"/>
        </a:xfrm>
      </p:grpSpPr>
      <p:sp>
        <p:nvSpPr>
          <p:cNvPr id="21" name="Text Placeholder 4">
            <a:extLst>
              <a:ext uri="{FF2B5EF4-FFF2-40B4-BE49-F238E27FC236}">
                <a16:creationId xmlns:a16="http://schemas.microsoft.com/office/drawing/2014/main" id="{7B710EB7-4E56-449A-B5D4-12A5A50A258D}"/>
              </a:ext>
            </a:extLst>
          </p:cNvPr>
          <p:cNvSpPr>
            <a:spLocks noGrp="1"/>
          </p:cNvSpPr>
          <p:nvPr>
            <p:ph type="body" sz="quarter" idx="14" hasCustomPrompt="1"/>
          </p:nvPr>
        </p:nvSpPr>
        <p:spPr>
          <a:xfrm>
            <a:off x="407988" y="1428075"/>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7" name="Chart Placeholder 16">
            <a:extLst>
              <a:ext uri="{FF2B5EF4-FFF2-40B4-BE49-F238E27FC236}">
                <a16:creationId xmlns:a16="http://schemas.microsoft.com/office/drawing/2014/main" id="{6093AB2F-A9E2-4259-8D2A-0E33C88FF1BC}"/>
              </a:ext>
            </a:extLst>
          </p:cNvPr>
          <p:cNvSpPr>
            <a:spLocks noGrp="1"/>
          </p:cNvSpPr>
          <p:nvPr>
            <p:ph type="chart" sz="quarter" idx="10"/>
          </p:nvPr>
        </p:nvSpPr>
        <p:spPr>
          <a:xfrm>
            <a:off x="407988" y="1824707"/>
            <a:ext cx="5543550" cy="1963738"/>
          </a:xfrm>
          <a:prstGeom prst="rect">
            <a:avLst/>
          </a:prstGeom>
        </p:spPr>
        <p:txBody>
          <a:bodyPr anchor="ctr"/>
          <a:lstStyle>
            <a:lvl1pPr algn="ctr">
              <a:defRPr/>
            </a:lvl1pPr>
          </a:lstStyle>
          <a:p>
            <a:endParaRPr lang="pt-PT"/>
          </a:p>
        </p:txBody>
      </p:sp>
      <p:sp>
        <p:nvSpPr>
          <p:cNvPr id="18" name="Chart Placeholder 16">
            <a:extLst>
              <a:ext uri="{FF2B5EF4-FFF2-40B4-BE49-F238E27FC236}">
                <a16:creationId xmlns:a16="http://schemas.microsoft.com/office/drawing/2014/main" id="{FFC514B9-95FB-485B-B1AD-4193B2310907}"/>
              </a:ext>
            </a:extLst>
          </p:cNvPr>
          <p:cNvSpPr>
            <a:spLocks noGrp="1"/>
          </p:cNvSpPr>
          <p:nvPr>
            <p:ph type="chart" sz="quarter" idx="11"/>
          </p:nvPr>
        </p:nvSpPr>
        <p:spPr>
          <a:xfrm>
            <a:off x="6240463" y="1824707"/>
            <a:ext cx="5543550" cy="1963738"/>
          </a:xfrm>
          <a:prstGeom prst="rect">
            <a:avLst/>
          </a:prstGeom>
        </p:spPr>
        <p:txBody>
          <a:bodyPr anchor="ctr"/>
          <a:lstStyle>
            <a:lvl1pPr algn="ctr">
              <a:defRPr/>
            </a:lvl1pPr>
          </a:lstStyle>
          <a:p>
            <a:endParaRPr lang="pt-PT"/>
          </a:p>
        </p:txBody>
      </p:sp>
      <p:sp>
        <p:nvSpPr>
          <p:cNvPr id="22" name="Text Placeholder 4">
            <a:extLst>
              <a:ext uri="{FF2B5EF4-FFF2-40B4-BE49-F238E27FC236}">
                <a16:creationId xmlns:a16="http://schemas.microsoft.com/office/drawing/2014/main" id="{212267A8-F086-40EB-BC5F-D9FE81725052}"/>
              </a:ext>
            </a:extLst>
          </p:cNvPr>
          <p:cNvSpPr>
            <a:spLocks noGrp="1"/>
          </p:cNvSpPr>
          <p:nvPr>
            <p:ph type="body" sz="quarter" idx="15" hasCustomPrompt="1"/>
          </p:nvPr>
        </p:nvSpPr>
        <p:spPr>
          <a:xfrm>
            <a:off x="6240463" y="1412875"/>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2"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5" name="Text Placeholder 4">
            <a:extLst>
              <a:ext uri="{FF2B5EF4-FFF2-40B4-BE49-F238E27FC236}">
                <a16:creationId xmlns:a16="http://schemas.microsoft.com/office/drawing/2014/main" id="{7B710EB7-4E56-449A-B5D4-12A5A50A258D}"/>
              </a:ext>
            </a:extLst>
          </p:cNvPr>
          <p:cNvSpPr>
            <a:spLocks noGrp="1"/>
          </p:cNvSpPr>
          <p:nvPr>
            <p:ph type="body" sz="quarter" idx="16" hasCustomPrompt="1"/>
          </p:nvPr>
        </p:nvSpPr>
        <p:spPr>
          <a:xfrm>
            <a:off x="407988" y="4081447"/>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6" name="Chart Placeholder 16">
            <a:extLst>
              <a:ext uri="{FF2B5EF4-FFF2-40B4-BE49-F238E27FC236}">
                <a16:creationId xmlns:a16="http://schemas.microsoft.com/office/drawing/2014/main" id="{6093AB2F-A9E2-4259-8D2A-0E33C88FF1BC}"/>
              </a:ext>
            </a:extLst>
          </p:cNvPr>
          <p:cNvSpPr>
            <a:spLocks noGrp="1"/>
          </p:cNvSpPr>
          <p:nvPr>
            <p:ph type="chart" sz="quarter" idx="17"/>
          </p:nvPr>
        </p:nvSpPr>
        <p:spPr>
          <a:xfrm>
            <a:off x="407988" y="4478079"/>
            <a:ext cx="5543550" cy="1963738"/>
          </a:xfrm>
          <a:prstGeom prst="rect">
            <a:avLst/>
          </a:prstGeom>
        </p:spPr>
        <p:txBody>
          <a:bodyPr anchor="ctr"/>
          <a:lstStyle>
            <a:lvl1pPr algn="ctr">
              <a:defRPr/>
            </a:lvl1pPr>
          </a:lstStyle>
          <a:p>
            <a:endParaRPr lang="pt-PT"/>
          </a:p>
        </p:txBody>
      </p:sp>
      <p:sp>
        <p:nvSpPr>
          <p:cNvPr id="27" name="Chart Placeholder 16">
            <a:extLst>
              <a:ext uri="{FF2B5EF4-FFF2-40B4-BE49-F238E27FC236}">
                <a16:creationId xmlns:a16="http://schemas.microsoft.com/office/drawing/2014/main" id="{FFC514B9-95FB-485B-B1AD-4193B2310907}"/>
              </a:ext>
            </a:extLst>
          </p:cNvPr>
          <p:cNvSpPr>
            <a:spLocks noGrp="1"/>
          </p:cNvSpPr>
          <p:nvPr>
            <p:ph type="chart" sz="quarter" idx="18"/>
          </p:nvPr>
        </p:nvSpPr>
        <p:spPr>
          <a:xfrm>
            <a:off x="6240463" y="4478079"/>
            <a:ext cx="5543550" cy="1963738"/>
          </a:xfrm>
          <a:prstGeom prst="rect">
            <a:avLst/>
          </a:prstGeom>
        </p:spPr>
        <p:txBody>
          <a:bodyPr anchor="ctr"/>
          <a:lstStyle>
            <a:lvl1pPr algn="ctr">
              <a:defRPr/>
            </a:lvl1pPr>
          </a:lstStyle>
          <a:p>
            <a:endParaRPr lang="pt-PT"/>
          </a:p>
        </p:txBody>
      </p:sp>
      <p:sp>
        <p:nvSpPr>
          <p:cNvPr id="28" name="Text Placeholder 4">
            <a:extLst>
              <a:ext uri="{FF2B5EF4-FFF2-40B4-BE49-F238E27FC236}">
                <a16:creationId xmlns:a16="http://schemas.microsoft.com/office/drawing/2014/main" id="{212267A8-F086-40EB-BC5F-D9FE81725052}"/>
              </a:ext>
            </a:extLst>
          </p:cNvPr>
          <p:cNvSpPr>
            <a:spLocks noGrp="1"/>
          </p:cNvSpPr>
          <p:nvPr>
            <p:ph type="body" sz="quarter" idx="19" hasCustomPrompt="1"/>
          </p:nvPr>
        </p:nvSpPr>
        <p:spPr>
          <a:xfrm>
            <a:off x="6240463" y="4066247"/>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9"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093753981"/>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Agenda with Bullets">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id="{10113F8D-52D8-4246-B9BC-1A6D3EF8C72C}"/>
              </a:ext>
            </a:extLst>
          </p:cNvPr>
          <p:cNvPicPr>
            <a:picLocks noChangeAspect="1"/>
          </p:cNvPicPr>
          <p:nvPr userDrawn="1"/>
        </p:nvPicPr>
        <p:blipFill>
          <a:blip r:embed="rId2">
            <a:extLst>
              <a:ext uri="{96DAC541-7B7A-43D3-8B79-37D633B846F1}">
                <asvg:svgBlip xmlns:asvg="http://schemas.microsoft.com/office/drawing/2016/SVG/main" r:embed="rId3"/>
              </a:ext>
            </a:extLst>
          </a:blip>
          <a:srcRect b="25000"/>
          <a:stretch>
            <a:fillRect/>
          </a:stretch>
        </p:blipFill>
        <p:spPr>
          <a:xfrm>
            <a:off x="0" y="1485900"/>
            <a:ext cx="6423098" cy="5372100"/>
          </a:xfrm>
          <a:custGeom>
            <a:avLst/>
            <a:gdLst>
              <a:gd name="connsiteX0" fmla="*/ 0 w 6149773"/>
              <a:gd name="connsiteY0" fmla="*/ 0 h 5143500"/>
              <a:gd name="connsiteX1" fmla="*/ 6149773 w 6149773"/>
              <a:gd name="connsiteY1" fmla="*/ 0 h 5143500"/>
              <a:gd name="connsiteX2" fmla="*/ 6149773 w 6149773"/>
              <a:gd name="connsiteY2" fmla="*/ 5143500 h 5143500"/>
              <a:gd name="connsiteX3" fmla="*/ 0 w 6149773"/>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6149773" h="5143500">
                <a:moveTo>
                  <a:pt x="0" y="0"/>
                </a:moveTo>
                <a:lnTo>
                  <a:pt x="6149773" y="0"/>
                </a:lnTo>
                <a:lnTo>
                  <a:pt x="6149773" y="5143500"/>
                </a:lnTo>
                <a:lnTo>
                  <a:pt x="0" y="5143500"/>
                </a:lnTo>
                <a:close/>
              </a:path>
            </a:pathLst>
          </a:custGeom>
        </p:spPr>
      </p:pic>
      <p:sp>
        <p:nvSpPr>
          <p:cNvPr id="39" name="Text Placeholder 7">
            <a:extLst>
              <a:ext uri="{FF2B5EF4-FFF2-40B4-BE49-F238E27FC236}">
                <a16:creationId xmlns:a16="http://schemas.microsoft.com/office/drawing/2014/main" id="{3E908611-FBB7-4987-BE0F-F09EAF1FFC80}"/>
              </a:ext>
            </a:extLst>
          </p:cNvPr>
          <p:cNvSpPr>
            <a:spLocks noGrp="1"/>
          </p:cNvSpPr>
          <p:nvPr>
            <p:ph type="body" sz="quarter" idx="11" hasCustomPrompt="1"/>
          </p:nvPr>
        </p:nvSpPr>
        <p:spPr>
          <a:xfrm>
            <a:off x="8075612" y="126841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a16="http://schemas.microsoft.com/office/drawing/2014/main" id="{306025B9-0362-4974-8920-7C764289CBA0}"/>
              </a:ext>
            </a:extLst>
          </p:cNvPr>
          <p:cNvSpPr>
            <a:spLocks noGrp="1"/>
          </p:cNvSpPr>
          <p:nvPr>
            <p:ph type="body" sz="quarter" idx="12" hasCustomPrompt="1"/>
          </p:nvPr>
        </p:nvSpPr>
        <p:spPr>
          <a:xfrm>
            <a:off x="8075612" y="1927538"/>
            <a:ext cx="3708401" cy="555448"/>
          </a:xfrm>
          <a:prstGeom prst="rect">
            <a:avLst/>
          </a:prstGeom>
        </p:spPr>
        <p:txBody>
          <a:bodyPr anchor="ctr">
            <a:noAutofit/>
          </a:bodyPr>
          <a:lstStyle>
            <a:lvl1pPr marL="0" marR="0" indent="0" algn="l" defTabSz="914400" rtl="0" eaLnBrk="1" fontAlgn="auto" latinLnBrk="0" hangingPunct="1">
              <a:lnSpc>
                <a:spcPts val="1600"/>
              </a:lnSpc>
              <a:spcBef>
                <a:spcPts val="0"/>
              </a:spcBef>
              <a:spcAft>
                <a:spcPts val="600"/>
              </a:spcAft>
              <a:buClrTx/>
              <a:buSzTx/>
              <a:buFont typeface="Arial" panose="020B0604020202020204" pitchFamily="34" charset="0"/>
              <a:buNone/>
              <a:tabLs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1" name="Text Placeholder 7">
            <a:extLst>
              <a:ext uri="{FF2B5EF4-FFF2-40B4-BE49-F238E27FC236}">
                <a16:creationId xmlns:a16="http://schemas.microsoft.com/office/drawing/2014/main" id="{257644F2-F28D-4087-B791-1E7F26C4AD1C}"/>
              </a:ext>
            </a:extLst>
          </p:cNvPr>
          <p:cNvSpPr>
            <a:spLocks noGrp="1"/>
          </p:cNvSpPr>
          <p:nvPr>
            <p:ph type="body" sz="quarter" idx="13" hasCustomPrompt="1"/>
          </p:nvPr>
        </p:nvSpPr>
        <p:spPr>
          <a:xfrm>
            <a:off x="8075612" y="258666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2" name="Text Placeholder 7">
            <a:extLst>
              <a:ext uri="{FF2B5EF4-FFF2-40B4-BE49-F238E27FC236}">
                <a16:creationId xmlns:a16="http://schemas.microsoft.com/office/drawing/2014/main" id="{25F62A33-F672-4099-9B72-9B2267F22ACF}"/>
              </a:ext>
            </a:extLst>
          </p:cNvPr>
          <p:cNvSpPr>
            <a:spLocks noGrp="1"/>
          </p:cNvSpPr>
          <p:nvPr>
            <p:ph type="body" sz="quarter" idx="14" hasCustomPrompt="1"/>
          </p:nvPr>
        </p:nvSpPr>
        <p:spPr>
          <a:xfrm>
            <a:off x="8075612" y="3245788"/>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7">
            <a:extLst>
              <a:ext uri="{FF2B5EF4-FFF2-40B4-BE49-F238E27FC236}">
                <a16:creationId xmlns:a16="http://schemas.microsoft.com/office/drawing/2014/main" id="{72FF6EE1-C46D-4DEB-A508-49B5101CF26E}"/>
              </a:ext>
            </a:extLst>
          </p:cNvPr>
          <p:cNvSpPr>
            <a:spLocks noGrp="1"/>
          </p:cNvSpPr>
          <p:nvPr>
            <p:ph type="body" sz="quarter" idx="15" hasCustomPrompt="1"/>
          </p:nvPr>
        </p:nvSpPr>
        <p:spPr>
          <a:xfrm>
            <a:off x="8075612" y="390491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4" name="Text Placeholder 7">
            <a:extLst>
              <a:ext uri="{FF2B5EF4-FFF2-40B4-BE49-F238E27FC236}">
                <a16:creationId xmlns:a16="http://schemas.microsoft.com/office/drawing/2014/main" id="{931D06D9-EA9B-42A0-81EE-D669D6CA5F33}"/>
              </a:ext>
            </a:extLst>
          </p:cNvPr>
          <p:cNvSpPr>
            <a:spLocks noGrp="1"/>
          </p:cNvSpPr>
          <p:nvPr>
            <p:ph type="body" sz="quarter" idx="16" hasCustomPrompt="1"/>
          </p:nvPr>
        </p:nvSpPr>
        <p:spPr>
          <a:xfrm>
            <a:off x="8075612" y="4564038"/>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5" name="Text Placeholder 7">
            <a:extLst>
              <a:ext uri="{FF2B5EF4-FFF2-40B4-BE49-F238E27FC236}">
                <a16:creationId xmlns:a16="http://schemas.microsoft.com/office/drawing/2014/main" id="{EFEA829A-6217-4965-B7BD-6BC37F7849AB}"/>
              </a:ext>
            </a:extLst>
          </p:cNvPr>
          <p:cNvSpPr>
            <a:spLocks noGrp="1"/>
          </p:cNvSpPr>
          <p:nvPr>
            <p:ph type="body" sz="quarter" idx="17" hasCustomPrompt="1"/>
          </p:nvPr>
        </p:nvSpPr>
        <p:spPr>
          <a:xfrm>
            <a:off x="8075612" y="522316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6" name="Text Placeholder 7">
            <a:extLst>
              <a:ext uri="{FF2B5EF4-FFF2-40B4-BE49-F238E27FC236}">
                <a16:creationId xmlns:a16="http://schemas.microsoft.com/office/drawing/2014/main" id="{E05DDB93-91CA-4BAF-9D63-E4134B435D8F}"/>
              </a:ext>
            </a:extLst>
          </p:cNvPr>
          <p:cNvSpPr>
            <a:spLocks noGrp="1"/>
          </p:cNvSpPr>
          <p:nvPr>
            <p:ph type="body" sz="quarter" idx="18" hasCustomPrompt="1"/>
          </p:nvPr>
        </p:nvSpPr>
        <p:spPr>
          <a:xfrm>
            <a:off x="8075612" y="5882286"/>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8" name="Picture Placeholder 47">
            <a:extLst>
              <a:ext uri="{FF2B5EF4-FFF2-40B4-BE49-F238E27FC236}">
                <a16:creationId xmlns:a16="http://schemas.microsoft.com/office/drawing/2014/main" id="{51CA337D-4B25-44C1-847A-AC0D74277B60}"/>
              </a:ext>
            </a:extLst>
          </p:cNvPr>
          <p:cNvSpPr>
            <a:spLocks noGrp="1"/>
          </p:cNvSpPr>
          <p:nvPr>
            <p:ph type="pic" sz="quarter" idx="19"/>
          </p:nvPr>
        </p:nvSpPr>
        <p:spPr>
          <a:xfrm>
            <a:off x="0" y="1381125"/>
            <a:ext cx="7494588" cy="5476875"/>
          </a:xfrm>
          <a:prstGeom prst="rect">
            <a:avLst/>
          </a:prstGeom>
        </p:spPr>
        <p:txBody>
          <a:bodyPr anchor="ctr"/>
          <a:lstStyle>
            <a:lvl1pPr algn="ctr">
              <a:defRPr/>
            </a:lvl1pPr>
          </a:lstStyle>
          <a:p>
            <a:endParaRPr lang="pt-PT"/>
          </a:p>
        </p:txBody>
      </p:sp>
      <p:sp>
        <p:nvSpPr>
          <p:cNvPr id="13"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5"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4"/>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357477877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with Shapes - Layout3">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45848EA7-8D7C-4A7B-9182-7C1202EDBFB1}"/>
              </a:ext>
            </a:extLst>
          </p:cNvPr>
          <p:cNvSpPr/>
          <p:nvPr userDrawn="1"/>
        </p:nvSpPr>
        <p:spPr>
          <a:xfrm>
            <a:off x="5550122" y="732974"/>
            <a:ext cx="6641878" cy="6125027"/>
          </a:xfrm>
          <a:custGeom>
            <a:avLst/>
            <a:gdLst>
              <a:gd name="connsiteX0" fmla="*/ 4389354 w 6641878"/>
              <a:gd name="connsiteY0" fmla="*/ 775 h 6125027"/>
              <a:gd name="connsiteX1" fmla="*/ 6309188 w 6641878"/>
              <a:gd name="connsiteY1" fmla="*/ 158122 h 6125027"/>
              <a:gd name="connsiteX2" fmla="*/ 6641878 w 6641878"/>
              <a:gd name="connsiteY2" fmla="*/ 218708 h 6125027"/>
              <a:gd name="connsiteX3" fmla="*/ 6641878 w 6641878"/>
              <a:gd name="connsiteY3" fmla="*/ 6125027 h 6125027"/>
              <a:gd name="connsiteX4" fmla="*/ 0 w 6641878"/>
              <a:gd name="connsiteY4" fmla="*/ 6125027 h 6125027"/>
              <a:gd name="connsiteX5" fmla="*/ 90624 w 6641878"/>
              <a:gd name="connsiteY5" fmla="*/ 5875088 h 6125027"/>
              <a:gd name="connsiteX6" fmla="*/ 3403890 w 6641878"/>
              <a:gd name="connsiteY6" fmla="*/ 22965 h 6125027"/>
              <a:gd name="connsiteX7" fmla="*/ 4389354 w 6641878"/>
              <a:gd name="connsiteY7" fmla="*/ 775 h 612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41878" h="6125027">
                <a:moveTo>
                  <a:pt x="4389354" y="775"/>
                </a:moveTo>
                <a:cubicBezTo>
                  <a:pt x="5042595" y="7500"/>
                  <a:pt x="5686424" y="58155"/>
                  <a:pt x="6309188" y="158122"/>
                </a:cubicBezTo>
                <a:lnTo>
                  <a:pt x="6641878" y="218708"/>
                </a:lnTo>
                <a:lnTo>
                  <a:pt x="6641878" y="6125027"/>
                </a:lnTo>
                <a:lnTo>
                  <a:pt x="0" y="6125027"/>
                </a:lnTo>
                <a:lnTo>
                  <a:pt x="90624" y="5875088"/>
                </a:lnTo>
                <a:cubicBezTo>
                  <a:pt x="963229" y="3633055"/>
                  <a:pt x="2980348" y="1576261"/>
                  <a:pt x="3403890" y="22965"/>
                </a:cubicBezTo>
                <a:cubicBezTo>
                  <a:pt x="3733760" y="5034"/>
                  <a:pt x="4062734" y="-2587"/>
                  <a:pt x="4389354" y="775"/>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7" name="Text Placeholder 7">
            <a:extLst>
              <a:ext uri="{FF2B5EF4-FFF2-40B4-BE49-F238E27FC236}">
                <a16:creationId xmlns:a16="http://schemas.microsoft.com/office/drawing/2014/main" id="{B223EFB8-88D3-4227-B238-464A474B852E}"/>
              </a:ext>
            </a:extLst>
          </p:cNvPr>
          <p:cNvSpPr>
            <a:spLocks noGrp="1"/>
          </p:cNvSpPr>
          <p:nvPr>
            <p:ph type="body" sz="quarter" idx="12" hasCustomPrompt="1"/>
          </p:nvPr>
        </p:nvSpPr>
        <p:spPr>
          <a:xfrm>
            <a:off x="2044699" y="3913792"/>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8" name="Text Placeholder 7">
            <a:extLst>
              <a:ext uri="{FF2B5EF4-FFF2-40B4-BE49-F238E27FC236}">
                <a16:creationId xmlns:a16="http://schemas.microsoft.com/office/drawing/2014/main" id="{274C953F-F6D9-4EEF-A914-7C47201B5536}"/>
              </a:ext>
            </a:extLst>
          </p:cNvPr>
          <p:cNvSpPr>
            <a:spLocks noGrp="1"/>
          </p:cNvSpPr>
          <p:nvPr>
            <p:ph type="body" sz="quarter" idx="13" hasCustomPrompt="1"/>
          </p:nvPr>
        </p:nvSpPr>
        <p:spPr>
          <a:xfrm>
            <a:off x="2044699" y="5111406"/>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5" name="Text Placeholder 7">
            <a:extLst>
              <a:ext uri="{FF2B5EF4-FFF2-40B4-BE49-F238E27FC236}">
                <a16:creationId xmlns:a16="http://schemas.microsoft.com/office/drawing/2014/main" id="{053B0AF9-F410-4C47-9D9C-CAC9890E4210}"/>
              </a:ext>
            </a:extLst>
          </p:cNvPr>
          <p:cNvSpPr>
            <a:spLocks noGrp="1"/>
          </p:cNvSpPr>
          <p:nvPr>
            <p:ph type="body" sz="quarter" idx="10" hasCustomPrompt="1"/>
          </p:nvPr>
        </p:nvSpPr>
        <p:spPr>
          <a:xfrm>
            <a:off x="407988" y="1413990"/>
            <a:ext cx="6297894" cy="894840"/>
          </a:xfrm>
          <a:prstGeom prst="rect">
            <a:avLst/>
          </a:prstGeom>
        </p:spPr>
        <p:txBody>
          <a:bodyPr>
            <a:noAutofit/>
          </a:bodyPr>
          <a:lstStyle>
            <a:lvl1pPr>
              <a:lnSpc>
                <a:spcPts val="2200"/>
              </a:lnSpc>
              <a:defRPr sz="1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6" name="Text Placeholder 7">
            <a:extLst>
              <a:ext uri="{FF2B5EF4-FFF2-40B4-BE49-F238E27FC236}">
                <a16:creationId xmlns:a16="http://schemas.microsoft.com/office/drawing/2014/main" id="{4C26CB88-1502-4963-9C3F-B1DA1792174C}"/>
              </a:ext>
            </a:extLst>
          </p:cNvPr>
          <p:cNvSpPr>
            <a:spLocks noGrp="1"/>
          </p:cNvSpPr>
          <p:nvPr>
            <p:ph type="body" sz="quarter" idx="11" hasCustomPrompt="1"/>
          </p:nvPr>
        </p:nvSpPr>
        <p:spPr>
          <a:xfrm>
            <a:off x="2044699" y="2611604"/>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a16="http://schemas.microsoft.com/office/drawing/2014/main" id="{14E8646B-8451-4052-9B50-DB60E346C8FA}"/>
              </a:ext>
            </a:extLst>
          </p:cNvPr>
          <p:cNvSpPr>
            <a:spLocks noGrp="1"/>
          </p:cNvSpPr>
          <p:nvPr>
            <p:ph type="body" sz="quarter" idx="14" hasCustomPrompt="1"/>
          </p:nvPr>
        </p:nvSpPr>
        <p:spPr>
          <a:xfrm>
            <a:off x="7392144" y="5276721"/>
            <a:ext cx="4391869" cy="729525"/>
          </a:xfrm>
          <a:prstGeom prst="rect">
            <a:avLst/>
          </a:prstGeom>
        </p:spPr>
        <p:txBody>
          <a:bodyPr>
            <a:noAutofit/>
          </a:bodyPr>
          <a:lstStyle>
            <a:lvl1pPr algn="r">
              <a:lnSpc>
                <a:spcPts val="1800"/>
              </a:lnSpc>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42">
            <a:extLst>
              <a:ext uri="{FF2B5EF4-FFF2-40B4-BE49-F238E27FC236}">
                <a16:creationId xmlns:a16="http://schemas.microsoft.com/office/drawing/2014/main" id="{A06380E9-5885-470D-9428-A5F69B32620C}"/>
              </a:ext>
            </a:extLst>
          </p:cNvPr>
          <p:cNvSpPr>
            <a:spLocks noGrp="1"/>
          </p:cNvSpPr>
          <p:nvPr>
            <p:ph type="body" sz="quarter" idx="15" hasCustomPrompt="1"/>
          </p:nvPr>
        </p:nvSpPr>
        <p:spPr>
          <a:xfrm>
            <a:off x="7392144" y="4140764"/>
            <a:ext cx="4391869" cy="974725"/>
          </a:xfrm>
          <a:prstGeom prst="rect">
            <a:avLst/>
          </a:prstGeom>
        </p:spPr>
        <p:txBody>
          <a:bodyPr anchor="b">
            <a:noAutofit/>
          </a:bodyPr>
          <a:lstStyle>
            <a:lvl1pPr algn="r">
              <a:lnSpc>
                <a:spcPts val="3000"/>
              </a:lnSpc>
              <a:defRPr sz="2600">
                <a:solidFill>
                  <a:schemeClr val="bg1"/>
                </a:solidFill>
              </a:defRPr>
            </a:lvl1pPr>
          </a:lstStyle>
          <a:p>
            <a:pPr lvl="0"/>
            <a:r>
              <a:rPr lang="en-US" dirty="0"/>
              <a:t>Click to add subtitle</a:t>
            </a:r>
          </a:p>
        </p:txBody>
      </p:sp>
      <p:sp>
        <p:nvSpPr>
          <p:cNvPr id="10"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1" name="Retângulo 43">
            <a:extLst>
              <a:ext uri="{FF2B5EF4-FFF2-40B4-BE49-F238E27FC236}">
                <a16:creationId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13"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23746742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ingle Profile">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F5F5AEA1-6A77-4676-B8B3-EF658F5F8430}"/>
              </a:ext>
            </a:extLst>
          </p:cNvPr>
          <p:cNvSpPr/>
          <p:nvPr userDrawn="1"/>
        </p:nvSpPr>
        <p:spPr>
          <a:xfrm>
            <a:off x="0" y="2698314"/>
            <a:ext cx="6262141" cy="4159686"/>
          </a:xfrm>
          <a:custGeom>
            <a:avLst/>
            <a:gdLst>
              <a:gd name="connsiteX0" fmla="*/ 2836724 w 6262141"/>
              <a:gd name="connsiteY0" fmla="*/ 775 h 4159686"/>
              <a:gd name="connsiteX1" fmla="*/ 3822188 w 6262141"/>
              <a:gd name="connsiteY1" fmla="*/ 22965 h 4159686"/>
              <a:gd name="connsiteX2" fmla="*/ 5982756 w 6262141"/>
              <a:gd name="connsiteY2" fmla="*/ 3706589 h 4159686"/>
              <a:gd name="connsiteX3" fmla="*/ 6262141 w 6262141"/>
              <a:gd name="connsiteY3" fmla="*/ 4159686 h 4159686"/>
              <a:gd name="connsiteX4" fmla="*/ 0 w 6262141"/>
              <a:gd name="connsiteY4" fmla="*/ 4159686 h 4159686"/>
              <a:gd name="connsiteX5" fmla="*/ 0 w 6262141"/>
              <a:gd name="connsiteY5" fmla="*/ 3700458 h 4159686"/>
              <a:gd name="connsiteX6" fmla="*/ 0 w 6262141"/>
              <a:gd name="connsiteY6" fmla="*/ 3329154 h 4159686"/>
              <a:gd name="connsiteX7" fmla="*/ 0 w 6262141"/>
              <a:gd name="connsiteY7" fmla="*/ 2944589 h 4159686"/>
              <a:gd name="connsiteX8" fmla="*/ 0 w 6262141"/>
              <a:gd name="connsiteY8" fmla="*/ 2546533 h 4159686"/>
              <a:gd name="connsiteX9" fmla="*/ 0 w 6262141"/>
              <a:gd name="connsiteY9" fmla="*/ 2134752 h 4159686"/>
              <a:gd name="connsiteX10" fmla="*/ 0 w 6262141"/>
              <a:gd name="connsiteY10" fmla="*/ 1709014 h 4159686"/>
              <a:gd name="connsiteX11" fmla="*/ 0 w 6262141"/>
              <a:gd name="connsiteY11" fmla="*/ 1269085 h 4159686"/>
              <a:gd name="connsiteX12" fmla="*/ 0 w 6262141"/>
              <a:gd name="connsiteY12" fmla="*/ 814735 h 4159686"/>
              <a:gd name="connsiteX13" fmla="*/ 0 w 6262141"/>
              <a:gd name="connsiteY13" fmla="*/ 345728 h 4159686"/>
              <a:gd name="connsiteX14" fmla="*/ 2836724 w 6262141"/>
              <a:gd name="connsiteY14" fmla="*/ 775 h 415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141" h="4159686">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36" name="Text Placeholder 30">
            <a:extLst>
              <a:ext uri="{FF2B5EF4-FFF2-40B4-BE49-F238E27FC236}">
                <a16:creationId xmlns:a16="http://schemas.microsoft.com/office/drawing/2014/main" id="{A694DB54-BE04-4A4E-A6EE-DAEE5E62E607}"/>
              </a:ext>
            </a:extLst>
          </p:cNvPr>
          <p:cNvSpPr>
            <a:spLocks noGrp="1"/>
          </p:cNvSpPr>
          <p:nvPr>
            <p:ph type="body" sz="quarter" idx="22" hasCustomPrompt="1"/>
          </p:nvPr>
        </p:nvSpPr>
        <p:spPr>
          <a:xfrm>
            <a:off x="8766493" y="1370345"/>
            <a:ext cx="3017520" cy="4684811"/>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5" name="Text Placeholder 4">
            <a:extLst>
              <a:ext uri="{FF2B5EF4-FFF2-40B4-BE49-F238E27FC236}">
                <a16:creationId xmlns:a16="http://schemas.microsoft.com/office/drawing/2014/main" id="{E2060C84-FD71-4961-82B4-7C268461CC65}"/>
              </a:ext>
            </a:extLst>
          </p:cNvPr>
          <p:cNvSpPr>
            <a:spLocks noGrp="1"/>
          </p:cNvSpPr>
          <p:nvPr>
            <p:ph type="body" sz="quarter" idx="21" hasCustomPrompt="1"/>
          </p:nvPr>
        </p:nvSpPr>
        <p:spPr>
          <a:xfrm>
            <a:off x="8766493" y="948199"/>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4">
            <a:extLst>
              <a:ext uri="{FF2B5EF4-FFF2-40B4-BE49-F238E27FC236}">
                <a16:creationId xmlns:a16="http://schemas.microsoft.com/office/drawing/2014/main" id="{2004AAFC-35BA-48A1-8C05-845440E48D80}"/>
              </a:ext>
            </a:extLst>
          </p:cNvPr>
          <p:cNvSpPr>
            <a:spLocks noGrp="1"/>
          </p:cNvSpPr>
          <p:nvPr>
            <p:ph type="body" sz="quarter" idx="18" hasCustomPrompt="1"/>
          </p:nvPr>
        </p:nvSpPr>
        <p:spPr>
          <a:xfrm>
            <a:off x="5395898" y="948199"/>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26" name="Text Placeholder 4">
            <a:extLst>
              <a:ext uri="{FF2B5EF4-FFF2-40B4-BE49-F238E27FC236}">
                <a16:creationId xmlns:a16="http://schemas.microsoft.com/office/drawing/2014/main" id="{7E551D69-F21D-4601-B4BD-97ECB52F39D6}"/>
              </a:ext>
            </a:extLst>
          </p:cNvPr>
          <p:cNvSpPr>
            <a:spLocks noGrp="1"/>
          </p:cNvSpPr>
          <p:nvPr>
            <p:ph type="body" sz="quarter" idx="14" hasCustomPrompt="1"/>
          </p:nvPr>
        </p:nvSpPr>
        <p:spPr>
          <a:xfrm>
            <a:off x="783129" y="4963915"/>
            <a:ext cx="3296647" cy="331986"/>
          </a:xfrm>
          <a:prstGeom prst="rect">
            <a:avLst/>
          </a:prstGeom>
          <a:noFill/>
        </p:spPr>
        <p:txBody>
          <a:bodyPr anchor="ctr">
            <a:noAutofit/>
          </a:bodyPr>
          <a:lstStyle>
            <a:lvl1pPr algn="l">
              <a:defRPr sz="1600" b="1">
                <a:solidFill>
                  <a:schemeClr val="bg1"/>
                </a:solidFill>
              </a:defRPr>
            </a:lvl1pPr>
            <a:lvl2pPr>
              <a:defRPr sz="1400"/>
            </a:lvl2pPr>
            <a:lvl3pPr>
              <a:defRPr sz="1200"/>
            </a:lvl3pPr>
            <a:lvl4pPr>
              <a:defRPr sz="1100"/>
            </a:lvl4pPr>
            <a:lvl5pPr>
              <a:defRPr sz="1100"/>
            </a:lvl5pPr>
          </a:lstStyle>
          <a:p>
            <a:pPr lvl="0"/>
            <a:r>
              <a:rPr lang="en-US" dirty="0"/>
              <a:t>Insert education </a:t>
            </a:r>
          </a:p>
        </p:txBody>
      </p:sp>
      <p:sp>
        <p:nvSpPr>
          <p:cNvPr id="23" name="Text Placeholder 4">
            <a:extLst>
              <a:ext uri="{FF2B5EF4-FFF2-40B4-BE49-F238E27FC236}">
                <a16:creationId xmlns:a16="http://schemas.microsoft.com/office/drawing/2014/main" id="{BC359575-5CC3-4B2F-91E7-19D6A150BE7B}"/>
              </a:ext>
            </a:extLst>
          </p:cNvPr>
          <p:cNvSpPr>
            <a:spLocks noGrp="1"/>
          </p:cNvSpPr>
          <p:nvPr>
            <p:ph type="body" sz="quarter" idx="13" hasCustomPrompt="1"/>
          </p:nvPr>
        </p:nvSpPr>
        <p:spPr>
          <a:xfrm>
            <a:off x="783129" y="3601839"/>
            <a:ext cx="3296647" cy="412363"/>
          </a:xfrm>
          <a:prstGeom prst="rect">
            <a:avLst/>
          </a:prstGeom>
          <a:noFill/>
        </p:spPr>
        <p:txBody>
          <a:bodyPr anchor="ctr">
            <a:noAutofit/>
          </a:bodyPr>
          <a:lstStyle>
            <a:lvl1pPr algn="l">
              <a:spcAft>
                <a:spcPts val="0"/>
              </a:spcAft>
              <a:defRPr sz="1800" b="1">
                <a:solidFill>
                  <a:schemeClr val="bg1"/>
                </a:solidFill>
              </a:defRPr>
            </a:lvl1pPr>
            <a:lvl2pPr>
              <a:defRPr sz="1400"/>
            </a:lvl2pPr>
            <a:lvl3pPr>
              <a:defRPr sz="1200"/>
            </a:lvl3pPr>
            <a:lvl4pPr>
              <a:defRPr sz="1100"/>
            </a:lvl4pPr>
            <a:lvl5pPr>
              <a:defRPr sz="1100"/>
            </a:lvl5pPr>
          </a:lstStyle>
          <a:p>
            <a:pPr lvl="0"/>
            <a:r>
              <a:rPr lang="en-US" dirty="0"/>
              <a:t>Insert Name</a:t>
            </a:r>
          </a:p>
        </p:txBody>
      </p:sp>
      <p:sp>
        <p:nvSpPr>
          <p:cNvPr id="24" name="Text Placeholder 7">
            <a:extLst>
              <a:ext uri="{FF2B5EF4-FFF2-40B4-BE49-F238E27FC236}">
                <a16:creationId xmlns:a16="http://schemas.microsoft.com/office/drawing/2014/main" id="{53745724-67BB-4475-9660-FEEE12268615}"/>
              </a:ext>
            </a:extLst>
          </p:cNvPr>
          <p:cNvSpPr>
            <a:spLocks noGrp="1"/>
          </p:cNvSpPr>
          <p:nvPr>
            <p:ph type="body" sz="quarter" idx="10" hasCustomPrompt="1"/>
          </p:nvPr>
        </p:nvSpPr>
        <p:spPr>
          <a:xfrm>
            <a:off x="782081" y="4029586"/>
            <a:ext cx="3304144" cy="894840"/>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27" name="Text Placeholder 7">
            <a:extLst>
              <a:ext uri="{FF2B5EF4-FFF2-40B4-BE49-F238E27FC236}">
                <a16:creationId xmlns:a16="http://schemas.microsoft.com/office/drawing/2014/main" id="{C78431F2-3F85-4748-A6BC-A08250A6D354}"/>
              </a:ext>
            </a:extLst>
          </p:cNvPr>
          <p:cNvSpPr>
            <a:spLocks noGrp="1"/>
          </p:cNvSpPr>
          <p:nvPr>
            <p:ph type="body" sz="quarter" idx="15" hasCustomPrompt="1"/>
          </p:nvPr>
        </p:nvSpPr>
        <p:spPr>
          <a:xfrm>
            <a:off x="782081" y="5286886"/>
            <a:ext cx="3297695" cy="713864"/>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31" name="Text Placeholder 30">
            <a:extLst>
              <a:ext uri="{FF2B5EF4-FFF2-40B4-BE49-F238E27FC236}">
                <a16:creationId xmlns:a16="http://schemas.microsoft.com/office/drawing/2014/main" id="{2F5FD05B-1971-40EF-87B3-AD5F161F8514}"/>
              </a:ext>
            </a:extLst>
          </p:cNvPr>
          <p:cNvSpPr>
            <a:spLocks noGrp="1"/>
          </p:cNvSpPr>
          <p:nvPr>
            <p:ph type="body" sz="quarter" idx="17" hasCustomPrompt="1"/>
          </p:nvPr>
        </p:nvSpPr>
        <p:spPr>
          <a:xfrm>
            <a:off x="5393774" y="1370346"/>
            <a:ext cx="3017520" cy="1951038"/>
          </a:xfrm>
          <a:prstGeom prst="rect">
            <a:avLst/>
          </a:prstGeom>
        </p:spPr>
        <p:txBody>
          <a:bodyPr>
            <a:noAutofit/>
          </a:bodyPr>
          <a:lstStyle>
            <a:lvl1pPr marL="233363" marR="0" indent="-233363"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3" name="Text Placeholder 4">
            <a:extLst>
              <a:ext uri="{FF2B5EF4-FFF2-40B4-BE49-F238E27FC236}">
                <a16:creationId xmlns:a16="http://schemas.microsoft.com/office/drawing/2014/main" id="{C387DD03-5B9B-4915-A35C-BA24C495D5E3}"/>
              </a:ext>
            </a:extLst>
          </p:cNvPr>
          <p:cNvSpPr>
            <a:spLocks noGrp="1"/>
          </p:cNvSpPr>
          <p:nvPr>
            <p:ph type="body" sz="quarter" idx="19" hasCustomPrompt="1"/>
          </p:nvPr>
        </p:nvSpPr>
        <p:spPr>
          <a:xfrm>
            <a:off x="5406896" y="3683544"/>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30">
            <a:extLst>
              <a:ext uri="{FF2B5EF4-FFF2-40B4-BE49-F238E27FC236}">
                <a16:creationId xmlns:a16="http://schemas.microsoft.com/office/drawing/2014/main" id="{F174517F-7F9E-4498-9850-A8027203156A}"/>
              </a:ext>
            </a:extLst>
          </p:cNvPr>
          <p:cNvSpPr>
            <a:spLocks noGrp="1"/>
          </p:cNvSpPr>
          <p:nvPr>
            <p:ph type="body" sz="quarter" idx="20" hasCustomPrompt="1"/>
          </p:nvPr>
        </p:nvSpPr>
        <p:spPr>
          <a:xfrm>
            <a:off x="5404772" y="4105691"/>
            <a:ext cx="3017520" cy="1951038"/>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13" name="Oval 20">
            <a:extLst>
              <a:ext uri="{FF2B5EF4-FFF2-40B4-BE49-F238E27FC236}">
                <a16:creationId xmlns:a16="http://schemas.microsoft.com/office/drawing/2014/main" id="{1EFB3510-D39A-47CF-8191-109DDF9E53D5}"/>
              </a:ext>
            </a:extLst>
          </p:cNvPr>
          <p:cNvSpPr/>
          <p:nvPr userDrawn="1"/>
        </p:nvSpPr>
        <p:spPr>
          <a:xfrm>
            <a:off x="762628" y="1028252"/>
            <a:ext cx="2609222" cy="246569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tx2"/>
                </a:solidFill>
                <a:latin typeface="+mj-lt"/>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258332367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 with Filled Background">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443981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Placeholder 10">
            <a:extLst>
              <a:ext uri="{FF2B5EF4-FFF2-40B4-BE49-F238E27FC236}">
                <a16:creationId xmlns:a16="http://schemas.microsoft.com/office/drawing/2014/main" id="{709E13E3-3323-4A67-80E2-F9198122983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839" r="32420"/>
          <a:stretch/>
        </p:blipFill>
        <p:spPr>
          <a:xfrm>
            <a:off x="4253790" y="-2148"/>
            <a:ext cx="7938210" cy="6898276"/>
          </a:xfrm>
          <a:prstGeom prst="rect">
            <a:avLst/>
          </a:prstGeom>
        </p:spPr>
      </p:pic>
      <p:sp>
        <p:nvSpPr>
          <p:cNvPr id="8" name="Text Placeholder 7">
            <a:extLst>
              <a:ext uri="{FF2B5EF4-FFF2-40B4-BE49-F238E27FC236}">
                <a16:creationId xmlns:a16="http://schemas.microsoft.com/office/drawing/2014/main" id="{27CE2609-37DA-4C4C-BF45-E56CE85AA41D}"/>
              </a:ext>
            </a:extLst>
          </p:cNvPr>
          <p:cNvSpPr>
            <a:spLocks noGrp="1"/>
          </p:cNvSpPr>
          <p:nvPr>
            <p:ph type="body" sz="quarter" idx="10" hasCustomPrompt="1"/>
          </p:nvPr>
        </p:nvSpPr>
        <p:spPr>
          <a:xfrm>
            <a:off x="407988" y="3068960"/>
            <a:ext cx="6696124" cy="3375382"/>
          </a:xfrm>
          <a:prstGeom prst="rect">
            <a:avLst/>
          </a:prstGeom>
        </p:spPr>
        <p:txBody>
          <a:bodyPr>
            <a:noAutofit/>
          </a:bodyPr>
          <a:lstStyle>
            <a:lvl1pPr>
              <a:lnSpc>
                <a:spcPts val="2000"/>
              </a:lnSpc>
              <a:spcAft>
                <a:spcPts val="1800"/>
              </a:spcAft>
              <a:defRPr sz="1600">
                <a:solidFill>
                  <a:schemeClr val="bg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endParaRPr lang="pt-PT" dirty="0"/>
          </a:p>
        </p:txBody>
      </p:sp>
      <p:sp>
        <p:nvSpPr>
          <p:cNvPr id="10" name="Title Placeholder 1">
            <a:extLst>
              <a:ext uri="{FF2B5EF4-FFF2-40B4-BE49-F238E27FC236}">
                <a16:creationId xmlns:a16="http://schemas.microsoft.com/office/drawing/2014/main" id="{57798370-07F4-412F-86CE-30C026EA6825}"/>
              </a:ext>
            </a:extLst>
          </p:cNvPr>
          <p:cNvSpPr>
            <a:spLocks noGrp="1"/>
          </p:cNvSpPr>
          <p:nvPr>
            <p:ph type="title" hasCustomPrompt="1"/>
          </p:nvPr>
        </p:nvSpPr>
        <p:spPr>
          <a:xfrm>
            <a:off x="407988" y="2002973"/>
            <a:ext cx="10044635" cy="859536"/>
          </a:xfrm>
          <a:prstGeom prst="rect">
            <a:avLst/>
          </a:prstGeom>
        </p:spPr>
        <p:txBody>
          <a:bodyPr vert="horz" lIns="0" tIns="0" rIns="0" bIns="0" rtlCol="0" anchor="b">
            <a:normAutofit/>
          </a:bodyPr>
          <a:lstStyle>
            <a:lvl1pPr>
              <a:defRPr lang="pt-PT" dirty="0">
                <a:solidFill>
                  <a:schemeClr val="bg1"/>
                </a:solidFill>
              </a:defRPr>
            </a:lvl1pPr>
          </a:lstStyle>
          <a:p>
            <a:pPr lvl="0">
              <a:lnSpc>
                <a:spcPts val="3000"/>
              </a:lnSpc>
            </a:pPr>
            <a:r>
              <a:rPr lang="en-US" dirty="0"/>
              <a:t>Click to insert title</a:t>
            </a:r>
            <a:endParaRPr lang="pt-PT" dirty="0"/>
          </a:p>
        </p:txBody>
      </p:sp>
      <p:sp>
        <p:nvSpPr>
          <p:cNvPr id="6" name="Retângulo 43">
            <a:extLst>
              <a:ext uri="{FF2B5EF4-FFF2-40B4-BE49-F238E27FC236}">
                <a16:creationId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7"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cxnSp>
        <p:nvCxnSpPr>
          <p:cNvPr id="9"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3"/>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651654949"/>
      </p:ext>
    </p:extLst>
  </p:cSld>
  <p:clrMapOvr>
    <a:masterClrMapping/>
  </p:clrMapOvr>
  <p:extLst mod="1">
    <p:ext uri="{DCECCB84-F9BA-43D5-87BE-67443E8EF086}">
      <p15:sldGuideLst xmlns:p15="http://schemas.microsoft.com/office/powerpoint/2012/main">
        <p15:guide id="1" orient="horz" pos="255" userDrawn="1">
          <p15:clr>
            <a:srgbClr val="FBAE40"/>
          </p15:clr>
        </p15:guide>
        <p15:guide id="2" pos="257" userDrawn="1">
          <p15:clr>
            <a:srgbClr val="FBAE40"/>
          </p15:clr>
        </p15:guide>
        <p15:guide id="3" pos="6879"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7CE2609-37DA-4C4C-BF45-E56CE85AA41D}"/>
              </a:ext>
            </a:extLst>
          </p:cNvPr>
          <p:cNvSpPr>
            <a:spLocks noGrp="1"/>
          </p:cNvSpPr>
          <p:nvPr>
            <p:ph type="body" sz="quarter" idx="10" hasCustomPrompt="1"/>
          </p:nvPr>
        </p:nvSpPr>
        <p:spPr>
          <a:xfrm>
            <a:off x="407987" y="2010606"/>
            <a:ext cx="5543551" cy="4442581"/>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1" name="Text Placeholder 7">
            <a:extLst>
              <a:ext uri="{FF2B5EF4-FFF2-40B4-BE49-F238E27FC236}">
                <a16:creationId xmlns:a16="http://schemas.microsoft.com/office/drawing/2014/main" id="{4F279807-494A-45DD-A5C6-24F625316B92}"/>
              </a:ext>
            </a:extLst>
          </p:cNvPr>
          <p:cNvSpPr>
            <a:spLocks noGrp="1"/>
          </p:cNvSpPr>
          <p:nvPr>
            <p:ph type="body" sz="quarter" idx="11" hasCustomPrompt="1"/>
          </p:nvPr>
        </p:nvSpPr>
        <p:spPr>
          <a:xfrm>
            <a:off x="6240465" y="2010606"/>
            <a:ext cx="5516444" cy="4441372"/>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3" name="Text Placeholder 7">
            <a:extLst>
              <a:ext uri="{FF2B5EF4-FFF2-40B4-BE49-F238E27FC236}">
                <a16:creationId xmlns:a16="http://schemas.microsoft.com/office/drawing/2014/main" id="{D8D7F005-BA7C-423E-87B0-6782D88233F6}"/>
              </a:ext>
            </a:extLst>
          </p:cNvPr>
          <p:cNvSpPr>
            <a:spLocks noGrp="1"/>
          </p:cNvSpPr>
          <p:nvPr>
            <p:ph type="body" sz="quarter" idx="12" hasCustomPrompt="1"/>
          </p:nvPr>
        </p:nvSpPr>
        <p:spPr>
          <a:xfrm>
            <a:off x="407987" y="1420990"/>
            <a:ext cx="5543551"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14" name="Text Placeholder 7">
            <a:extLst>
              <a:ext uri="{FF2B5EF4-FFF2-40B4-BE49-F238E27FC236}">
                <a16:creationId xmlns:a16="http://schemas.microsoft.com/office/drawing/2014/main" id="{47BDC0DA-1585-454D-9E74-41D2AFC0FEE5}"/>
              </a:ext>
            </a:extLst>
          </p:cNvPr>
          <p:cNvSpPr>
            <a:spLocks noGrp="1"/>
          </p:cNvSpPr>
          <p:nvPr>
            <p:ph type="body" sz="quarter" idx="13" hasCustomPrompt="1"/>
          </p:nvPr>
        </p:nvSpPr>
        <p:spPr>
          <a:xfrm>
            <a:off x="6240465" y="1420990"/>
            <a:ext cx="5516444"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9" name="Title Placeholder 1">
            <a:extLst>
              <a:ext uri="{FF2B5EF4-FFF2-40B4-BE49-F238E27FC236}">
                <a16:creationId xmlns:a16="http://schemas.microsoft.com/office/drawing/2014/main" id="{6733E381-C11A-4F10-88ED-DDEA4B9167E2}"/>
              </a:ext>
            </a:extLst>
          </p:cNvPr>
          <p:cNvSpPr>
            <a:spLocks noGrp="1"/>
          </p:cNvSpPr>
          <p:nvPr>
            <p:ph type="title" hasCustomPrompt="1"/>
          </p:nvPr>
        </p:nvSpPr>
        <p:spPr>
          <a:xfrm>
            <a:off x="407988" y="404813"/>
            <a:ext cx="10944596" cy="865054"/>
          </a:xfrm>
          <a:prstGeom prst="rect">
            <a:avLst/>
          </a:prstGeom>
        </p:spPr>
        <p:txBody>
          <a:bodyPr vert="horz" lIns="0" tIns="0" rIns="0" bIns="0" rtlCol="0" anchor="t">
            <a:normAutofit/>
          </a:bodyPr>
          <a:lstStyle>
            <a:lvl1pPr>
              <a:defRPr lang="pt-PT" dirty="0">
                <a:solidFill>
                  <a:schemeClr val="tx2"/>
                </a:solidFill>
              </a:defRPr>
            </a:lvl1pPr>
          </a:lstStyle>
          <a:p>
            <a:pPr lvl="0">
              <a:lnSpc>
                <a:spcPts val="3000"/>
              </a:lnSpc>
            </a:pPr>
            <a:r>
              <a:rPr lang="en-US" dirty="0"/>
              <a:t>Click to insert title</a:t>
            </a:r>
            <a:endParaRPr lang="pt-PT" dirty="0"/>
          </a:p>
        </p:txBody>
      </p:sp>
      <p:sp>
        <p:nvSpPr>
          <p:cNvPr id="16"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7563513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3">
    <p:bg>
      <p:bgPr>
        <a:solidFill>
          <a:schemeClr val="bg1"/>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9">
            <a:extLst>
              <a:ext uri="{FF2B5EF4-FFF2-40B4-BE49-F238E27FC236}">
                <a16:creationId xmlns:a16="http://schemas.microsoft.com/office/drawing/2014/main" id="{C3D2EC56-D17C-4A75-8178-C69397BC735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07988" y="404813"/>
            <a:ext cx="2286000" cy="510013"/>
          </a:xfrm>
          <a:prstGeom prst="rect">
            <a:avLst/>
          </a:prstGeom>
        </p:spPr>
      </p:pic>
      <p:sp>
        <p:nvSpPr>
          <p:cNvPr id="10" name="Text Placeholder 13">
            <a:extLst>
              <a:ext uri="{FF2B5EF4-FFF2-40B4-BE49-F238E27FC236}">
                <a16:creationId xmlns:a16="http://schemas.microsoft.com/office/drawing/2014/main" id="{7D1DC75A-C7A4-44A4-B19C-D445335545B0}"/>
              </a:ext>
            </a:extLst>
          </p:cNvPr>
          <p:cNvSpPr>
            <a:spLocks noGrp="1"/>
          </p:cNvSpPr>
          <p:nvPr userDrawn="1">
            <p:ph type="body" sz="quarter" idx="11" hasCustomPrompt="1"/>
          </p:nvPr>
        </p:nvSpPr>
        <p:spPr>
          <a:xfrm>
            <a:off x="407988" y="2276872"/>
            <a:ext cx="5399980" cy="869950"/>
          </a:xfrm>
        </p:spPr>
        <p:txBody>
          <a:bodyPr lIns="0" tIns="0" rIns="0" bIns="0" anchor="b">
            <a:normAutofit/>
          </a:bodyPr>
          <a:lstStyle>
            <a:lvl1pPr>
              <a:lnSpc>
                <a:spcPts val="3000"/>
              </a:lnSpc>
              <a:defRPr sz="2600">
                <a:solidFill>
                  <a:schemeClr val="tx2"/>
                </a:solidFill>
              </a:defRPr>
            </a:lvl1pPr>
            <a:lvl2pPr>
              <a:defRPr sz="24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a16="http://schemas.microsoft.com/office/drawing/2014/main" id="{563879A0-0979-491A-8758-371BB7AD935B}"/>
              </a:ext>
            </a:extLst>
          </p:cNvPr>
          <p:cNvSpPr>
            <a:spLocks noGrp="1"/>
          </p:cNvSpPr>
          <p:nvPr userDrawn="1">
            <p:ph type="body" sz="quarter" idx="12" hasCustomPrompt="1"/>
          </p:nvPr>
        </p:nvSpPr>
        <p:spPr>
          <a:xfrm>
            <a:off x="407988" y="3261834"/>
            <a:ext cx="5399980" cy="1196340"/>
          </a:xfrm>
        </p:spPr>
        <p:txBody>
          <a:bodyPr lIns="0" tIns="0" rIns="0" bIns="0">
            <a:normAutofit/>
          </a:bodyPr>
          <a:lstStyle>
            <a:lvl1pPr>
              <a:lnSpc>
                <a:spcPts val="1800"/>
              </a:lnSpc>
              <a:defRPr sz="1600">
                <a:solidFill>
                  <a:schemeClr val="accent2"/>
                </a:solidFill>
              </a:defRPr>
            </a:lvl1pPr>
            <a:lvl2pPr>
              <a:defRPr sz="1600">
                <a:solidFill>
                  <a:schemeClr val="bg1"/>
                </a:solidFill>
              </a:defRPr>
            </a:lvl2pPr>
          </a:lstStyle>
          <a:p>
            <a:pPr lvl="0"/>
            <a:r>
              <a:rPr lang="en-US" dirty="0"/>
              <a:t>Click to insert presenter, location, and date</a:t>
            </a:r>
            <a:endParaRPr lang="pt-PT" dirty="0"/>
          </a:p>
        </p:txBody>
      </p:sp>
      <p:sp>
        <p:nvSpPr>
          <p:cNvPr id="4" name="Freeform 11"/>
          <p:cNvSpPr>
            <a:spLocks/>
          </p:cNvSpPr>
          <p:nvPr userDrawn="1"/>
        </p:nvSpPr>
        <p:spPr bwMode="auto">
          <a:xfrm rot="16200000" flipH="1">
            <a:off x="6370124" y="13910"/>
            <a:ext cx="6353908" cy="6326091"/>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41146616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hree column with content">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79F1DAD-5BB1-4142-B838-01DB99370135}"/>
              </a:ext>
            </a:extLst>
          </p:cNvPr>
          <p:cNvSpPr/>
          <p:nvPr userDrawn="1"/>
        </p:nvSpPr>
        <p:spPr>
          <a:xfrm>
            <a:off x="0" y="4077072"/>
            <a:ext cx="12192000" cy="27809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9" name="Text Placeholder 4">
            <a:extLst>
              <a:ext uri="{FF2B5EF4-FFF2-40B4-BE49-F238E27FC236}">
                <a16:creationId xmlns:a16="http://schemas.microsoft.com/office/drawing/2014/main" id="{04C1CAD0-39C3-4CE2-A9E9-8CA99EFF5357}"/>
              </a:ext>
            </a:extLst>
          </p:cNvPr>
          <p:cNvSpPr>
            <a:spLocks noGrp="1"/>
          </p:cNvSpPr>
          <p:nvPr>
            <p:ph type="body" sz="quarter" idx="13" hasCustomPrompt="1"/>
          </p:nvPr>
        </p:nvSpPr>
        <p:spPr>
          <a:xfrm>
            <a:off x="426488"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4">
            <a:extLst>
              <a:ext uri="{FF2B5EF4-FFF2-40B4-BE49-F238E27FC236}">
                <a16:creationId xmlns:a16="http://schemas.microsoft.com/office/drawing/2014/main" id="{8D6FD04F-776D-4BC2-9828-DC149A95B778}"/>
              </a:ext>
            </a:extLst>
          </p:cNvPr>
          <p:cNvSpPr>
            <a:spLocks noGrp="1"/>
          </p:cNvSpPr>
          <p:nvPr>
            <p:ph type="body" sz="quarter" idx="27" hasCustomPrompt="1"/>
          </p:nvPr>
        </p:nvSpPr>
        <p:spPr>
          <a:xfrm>
            <a:off x="8217853"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9" name="Text Placeholder 4">
            <a:extLst>
              <a:ext uri="{FF2B5EF4-FFF2-40B4-BE49-F238E27FC236}">
                <a16:creationId xmlns:a16="http://schemas.microsoft.com/office/drawing/2014/main" id="{5A2CDF95-9D29-4775-8BEF-90BC5372B782}"/>
              </a:ext>
            </a:extLst>
          </p:cNvPr>
          <p:cNvSpPr>
            <a:spLocks noGrp="1"/>
          </p:cNvSpPr>
          <p:nvPr>
            <p:ph type="body" sz="quarter" idx="29" hasCustomPrompt="1"/>
          </p:nvPr>
        </p:nvSpPr>
        <p:spPr>
          <a:xfrm>
            <a:off x="4322171"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41" name="Text Placeholder 4">
            <a:extLst>
              <a:ext uri="{FF2B5EF4-FFF2-40B4-BE49-F238E27FC236}">
                <a16:creationId xmlns:a16="http://schemas.microsoft.com/office/drawing/2014/main" id="{6012FFDA-311F-429E-998E-F6E6B0A7186E}"/>
              </a:ext>
            </a:extLst>
          </p:cNvPr>
          <p:cNvSpPr>
            <a:spLocks noGrp="1"/>
          </p:cNvSpPr>
          <p:nvPr>
            <p:ph type="body" sz="quarter" idx="31" hasCustomPrompt="1"/>
          </p:nvPr>
        </p:nvSpPr>
        <p:spPr>
          <a:xfrm>
            <a:off x="407987" y="4231996"/>
            <a:ext cx="11376025" cy="412363"/>
          </a:xfrm>
          <a:prstGeom prst="rect">
            <a:avLst/>
          </a:prstGeom>
          <a:noFill/>
        </p:spPr>
        <p:txBody>
          <a:bodyPr vert="horz" lIns="0" tIns="0" rIns="0" bIns="0" rtlCol="0" anchor="ctr">
            <a:noAutofit/>
          </a:bodyPr>
          <a:lstStyle>
            <a:lvl1pPr>
              <a:defRPr lang="en-US" b="0" dirty="0">
                <a:solidFill>
                  <a:schemeClr val="accent4"/>
                </a:solidFill>
              </a:defRPr>
            </a:lvl1pPr>
          </a:lstStyle>
          <a:p>
            <a:pPr lvl="0"/>
            <a:r>
              <a:rPr lang="en-US" dirty="0"/>
              <a:t>Click to insert section title</a:t>
            </a:r>
          </a:p>
        </p:txBody>
      </p:sp>
      <p:sp>
        <p:nvSpPr>
          <p:cNvPr id="42" name="Text Placeholder 7">
            <a:extLst>
              <a:ext uri="{FF2B5EF4-FFF2-40B4-BE49-F238E27FC236}">
                <a16:creationId xmlns:a16="http://schemas.microsoft.com/office/drawing/2014/main" id="{9228FC83-C11D-47F2-8BDE-B10D125E5E87}"/>
              </a:ext>
            </a:extLst>
          </p:cNvPr>
          <p:cNvSpPr>
            <a:spLocks noGrp="1"/>
          </p:cNvSpPr>
          <p:nvPr>
            <p:ph type="body" sz="quarter" idx="32" hasCustomPrompt="1"/>
          </p:nvPr>
        </p:nvSpPr>
        <p:spPr>
          <a:xfrm>
            <a:off x="426488"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9"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0"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1"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3"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4" name="Text Placeholder 7">
            <a:extLst>
              <a:ext uri="{FF2B5EF4-FFF2-40B4-BE49-F238E27FC236}">
                <a16:creationId xmlns:a16="http://schemas.microsoft.com/office/drawing/2014/main" id="{9228FC83-C11D-47F2-8BDE-B10D125E5E87}"/>
              </a:ext>
            </a:extLst>
          </p:cNvPr>
          <p:cNvSpPr>
            <a:spLocks noGrp="1"/>
          </p:cNvSpPr>
          <p:nvPr>
            <p:ph type="body" sz="quarter" idx="33" hasCustomPrompt="1"/>
          </p:nvPr>
        </p:nvSpPr>
        <p:spPr>
          <a:xfrm>
            <a:off x="4322171"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5" name="Text Placeholder 7">
            <a:extLst>
              <a:ext uri="{FF2B5EF4-FFF2-40B4-BE49-F238E27FC236}">
                <a16:creationId xmlns:a16="http://schemas.microsoft.com/office/drawing/2014/main" id="{9228FC83-C11D-47F2-8BDE-B10D125E5E87}"/>
              </a:ext>
            </a:extLst>
          </p:cNvPr>
          <p:cNvSpPr>
            <a:spLocks noGrp="1"/>
          </p:cNvSpPr>
          <p:nvPr>
            <p:ph type="body" sz="quarter" idx="34" hasCustomPrompt="1"/>
          </p:nvPr>
        </p:nvSpPr>
        <p:spPr>
          <a:xfrm>
            <a:off x="8217853"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6"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426487" y="4674187"/>
            <a:ext cx="11357525" cy="1799211"/>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09593207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 Topics with icons">
    <p:bg>
      <p:bgPr>
        <a:solidFill>
          <a:schemeClr val="bg1"/>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0"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1992760" y="1556793"/>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1" name="Text Placeholder 7">
            <a:extLst>
              <a:ext uri="{FF2B5EF4-FFF2-40B4-BE49-F238E27FC236}">
                <a16:creationId xmlns:a16="http://schemas.microsoft.com/office/drawing/2014/main" id="{9228FC83-C11D-47F2-8BDE-B10D125E5E87}"/>
              </a:ext>
            </a:extLst>
          </p:cNvPr>
          <p:cNvSpPr>
            <a:spLocks noGrp="1"/>
          </p:cNvSpPr>
          <p:nvPr>
            <p:ph type="body" sz="quarter" idx="36" hasCustomPrompt="1"/>
          </p:nvPr>
        </p:nvSpPr>
        <p:spPr>
          <a:xfrm>
            <a:off x="1992760" y="3320915"/>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2" name="Text Placeholder 7">
            <a:extLst>
              <a:ext uri="{FF2B5EF4-FFF2-40B4-BE49-F238E27FC236}">
                <a16:creationId xmlns:a16="http://schemas.microsoft.com/office/drawing/2014/main" id="{9228FC83-C11D-47F2-8BDE-B10D125E5E87}"/>
              </a:ext>
            </a:extLst>
          </p:cNvPr>
          <p:cNvSpPr>
            <a:spLocks noGrp="1"/>
          </p:cNvSpPr>
          <p:nvPr>
            <p:ph type="body" sz="quarter" idx="37" hasCustomPrompt="1"/>
          </p:nvPr>
        </p:nvSpPr>
        <p:spPr>
          <a:xfrm>
            <a:off x="1992760" y="5085036"/>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3"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grpSp>
        <p:nvGrpSpPr>
          <p:cNvPr id="17" name="Group 4">
            <a:extLst>
              <a:ext uri="{FF2B5EF4-FFF2-40B4-BE49-F238E27FC236}">
                <a16:creationId xmlns:a16="http://schemas.microsoft.com/office/drawing/2014/main" id="{F55AA728-28C9-4E2C-9F9C-ED1CE98A5CDA}"/>
              </a:ext>
            </a:extLst>
          </p:cNvPr>
          <p:cNvGrpSpPr>
            <a:grpSpLocks noChangeAspect="1"/>
          </p:cNvGrpSpPr>
          <p:nvPr userDrawn="1"/>
        </p:nvGrpSpPr>
        <p:grpSpPr bwMode="auto">
          <a:xfrm>
            <a:off x="376729" y="3487371"/>
            <a:ext cx="1285954" cy="1201696"/>
            <a:chOff x="-163" y="-158"/>
            <a:chExt cx="2854" cy="2667"/>
          </a:xfrm>
        </p:grpSpPr>
        <p:sp>
          <p:nvSpPr>
            <p:cNvPr id="18" name="Freeform 5">
              <a:extLst>
                <a:ext uri="{FF2B5EF4-FFF2-40B4-BE49-F238E27FC236}">
                  <a16:creationId xmlns:a16="http://schemas.microsoft.com/office/drawing/2014/main" id="{C00D10BF-495F-4321-9BCA-1A6DC376E34A}"/>
                </a:ext>
              </a:extLst>
            </p:cNvPr>
            <p:cNvSpPr>
              <a:spLocks/>
            </p:cNvSpPr>
            <p:nvPr/>
          </p:nvSpPr>
          <p:spPr bwMode="auto">
            <a:xfrm>
              <a:off x="-163" y="-158"/>
              <a:ext cx="2854" cy="2667"/>
            </a:xfrm>
            <a:custGeom>
              <a:avLst/>
              <a:gdLst>
                <a:gd name="T0" fmla="*/ 153 w 1067"/>
                <a:gd name="T1" fmla="*/ 780 h 997"/>
                <a:gd name="T2" fmla="*/ 256 w 1067"/>
                <a:gd name="T3" fmla="*/ 149 h 997"/>
                <a:gd name="T4" fmla="*/ 914 w 1067"/>
                <a:gd name="T5" fmla="*/ 241 h 997"/>
                <a:gd name="T6" fmla="*/ 794 w 1067"/>
                <a:gd name="T7" fmla="*/ 848 h 997"/>
                <a:gd name="T8" fmla="*/ 153 w 1067"/>
                <a:gd name="T9" fmla="*/ 780 h 997"/>
              </a:gdLst>
              <a:ahLst/>
              <a:cxnLst>
                <a:cxn ang="0">
                  <a:pos x="T0" y="T1"/>
                </a:cxn>
                <a:cxn ang="0">
                  <a:pos x="T2" y="T3"/>
                </a:cxn>
                <a:cxn ang="0">
                  <a:pos x="T4" y="T5"/>
                </a:cxn>
                <a:cxn ang="0">
                  <a:pos x="T6" y="T7"/>
                </a:cxn>
                <a:cxn ang="0">
                  <a:pos x="T8" y="T9"/>
                </a:cxn>
              </a:cxnLst>
              <a:rect l="0" t="0" r="r" b="b"/>
              <a:pathLst>
                <a:path w="1067" h="997">
                  <a:moveTo>
                    <a:pt x="153" y="780"/>
                  </a:moveTo>
                  <a:cubicBezTo>
                    <a:pt x="0" y="580"/>
                    <a:pt x="46" y="297"/>
                    <a:pt x="256" y="149"/>
                  </a:cubicBezTo>
                  <a:cubicBezTo>
                    <a:pt x="466" y="0"/>
                    <a:pt x="760" y="42"/>
                    <a:pt x="914" y="241"/>
                  </a:cubicBezTo>
                  <a:cubicBezTo>
                    <a:pt x="1067" y="441"/>
                    <a:pt x="1004" y="700"/>
                    <a:pt x="794" y="848"/>
                  </a:cubicBezTo>
                  <a:cubicBezTo>
                    <a:pt x="584" y="997"/>
                    <a:pt x="307" y="979"/>
                    <a:pt x="153" y="780"/>
                  </a:cubicBezTo>
                </a:path>
              </a:pathLst>
            </a:custGeom>
            <a:solidFill>
              <a:srgbClr val="8708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9" name="Freeform 6">
              <a:extLst>
                <a:ext uri="{FF2B5EF4-FFF2-40B4-BE49-F238E27FC236}">
                  <a16:creationId xmlns:a16="http://schemas.microsoft.com/office/drawing/2014/main" id="{FC345721-3D86-455D-A3E5-6A031E9161FE}"/>
                </a:ext>
              </a:extLst>
            </p:cNvPr>
            <p:cNvSpPr>
              <a:spLocks/>
            </p:cNvSpPr>
            <p:nvPr/>
          </p:nvSpPr>
          <p:spPr bwMode="auto">
            <a:xfrm>
              <a:off x="677" y="535"/>
              <a:ext cx="465" cy="500"/>
            </a:xfrm>
            <a:custGeom>
              <a:avLst/>
              <a:gdLst>
                <a:gd name="T0" fmla="*/ 71 w 174"/>
                <a:gd name="T1" fmla="*/ 178 h 187"/>
                <a:gd name="T2" fmla="*/ 8 w 174"/>
                <a:gd name="T3" fmla="*/ 78 h 187"/>
                <a:gd name="T4" fmla="*/ 98 w 174"/>
                <a:gd name="T5" fmla="*/ 9 h 187"/>
                <a:gd name="T6" fmla="*/ 167 w 174"/>
                <a:gd name="T7" fmla="*/ 110 h 187"/>
                <a:gd name="T8" fmla="*/ 71 w 174"/>
                <a:gd name="T9" fmla="*/ 178 h 187"/>
              </a:gdLst>
              <a:ahLst/>
              <a:cxnLst>
                <a:cxn ang="0">
                  <a:pos x="T0" y="T1"/>
                </a:cxn>
                <a:cxn ang="0">
                  <a:pos x="T2" y="T3"/>
                </a:cxn>
                <a:cxn ang="0">
                  <a:pos x="T4" y="T5"/>
                </a:cxn>
                <a:cxn ang="0">
                  <a:pos x="T6" y="T7"/>
                </a:cxn>
                <a:cxn ang="0">
                  <a:pos x="T8" y="T9"/>
                </a:cxn>
              </a:cxnLst>
              <a:rect l="0" t="0" r="r" b="b"/>
              <a:pathLst>
                <a:path w="174" h="187">
                  <a:moveTo>
                    <a:pt x="71" y="178"/>
                  </a:moveTo>
                  <a:cubicBezTo>
                    <a:pt x="26" y="169"/>
                    <a:pt x="0" y="125"/>
                    <a:pt x="8" y="78"/>
                  </a:cubicBezTo>
                  <a:cubicBezTo>
                    <a:pt x="15" y="31"/>
                    <a:pt x="53" y="0"/>
                    <a:pt x="98" y="9"/>
                  </a:cubicBezTo>
                  <a:cubicBezTo>
                    <a:pt x="144" y="18"/>
                    <a:pt x="174" y="63"/>
                    <a:pt x="167" y="110"/>
                  </a:cubicBezTo>
                  <a:cubicBezTo>
                    <a:pt x="159" y="157"/>
                    <a:pt x="116" y="187"/>
                    <a:pt x="71" y="178"/>
                  </a:cubicBezTo>
                </a:path>
              </a:pathLst>
            </a:custGeom>
            <a:solidFill>
              <a:srgbClr val="FF304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0" name="Freeform 7">
              <a:extLst>
                <a:ext uri="{FF2B5EF4-FFF2-40B4-BE49-F238E27FC236}">
                  <a16:creationId xmlns:a16="http://schemas.microsoft.com/office/drawing/2014/main" id="{88996DE1-792D-4B62-9A86-687AFAF8E76E}"/>
                </a:ext>
              </a:extLst>
            </p:cNvPr>
            <p:cNvSpPr>
              <a:spLocks/>
            </p:cNvSpPr>
            <p:nvPr/>
          </p:nvSpPr>
          <p:spPr bwMode="auto">
            <a:xfrm>
              <a:off x="500" y="1075"/>
              <a:ext cx="821" cy="543"/>
            </a:xfrm>
            <a:custGeom>
              <a:avLst/>
              <a:gdLst>
                <a:gd name="T0" fmla="*/ 49 w 307"/>
                <a:gd name="T1" fmla="*/ 182 h 203"/>
                <a:gd name="T2" fmla="*/ 8 w 307"/>
                <a:gd name="T3" fmla="*/ 118 h 203"/>
                <a:gd name="T4" fmla="*/ 192 w 307"/>
                <a:gd name="T5" fmla="*/ 23 h 203"/>
                <a:gd name="T6" fmla="*/ 303 w 307"/>
                <a:gd name="T7" fmla="*/ 135 h 203"/>
                <a:gd name="T8" fmla="*/ 307 w 307"/>
                <a:gd name="T9" fmla="*/ 172 h 203"/>
                <a:gd name="T10" fmla="*/ 49 w 307"/>
                <a:gd name="T11" fmla="*/ 182 h 203"/>
              </a:gdLst>
              <a:ahLst/>
              <a:cxnLst>
                <a:cxn ang="0">
                  <a:pos x="T0" y="T1"/>
                </a:cxn>
                <a:cxn ang="0">
                  <a:pos x="T2" y="T3"/>
                </a:cxn>
                <a:cxn ang="0">
                  <a:pos x="T4" y="T5"/>
                </a:cxn>
                <a:cxn ang="0">
                  <a:pos x="T6" y="T7"/>
                </a:cxn>
                <a:cxn ang="0">
                  <a:pos x="T8" y="T9"/>
                </a:cxn>
                <a:cxn ang="0">
                  <a:pos x="T10" y="T11"/>
                </a:cxn>
              </a:cxnLst>
              <a:rect l="0" t="0" r="r" b="b"/>
              <a:pathLst>
                <a:path w="307" h="203">
                  <a:moveTo>
                    <a:pt x="49" y="182"/>
                  </a:moveTo>
                  <a:cubicBezTo>
                    <a:pt x="19" y="177"/>
                    <a:pt x="0" y="148"/>
                    <a:pt x="8" y="118"/>
                  </a:cubicBezTo>
                  <a:cubicBezTo>
                    <a:pt x="24" y="58"/>
                    <a:pt x="85" y="0"/>
                    <a:pt x="192" y="23"/>
                  </a:cubicBezTo>
                  <a:cubicBezTo>
                    <a:pt x="246" y="35"/>
                    <a:pt x="291" y="79"/>
                    <a:pt x="303" y="135"/>
                  </a:cubicBezTo>
                  <a:cubicBezTo>
                    <a:pt x="306" y="148"/>
                    <a:pt x="307" y="160"/>
                    <a:pt x="307" y="172"/>
                  </a:cubicBezTo>
                  <a:cubicBezTo>
                    <a:pt x="236" y="169"/>
                    <a:pt x="168" y="203"/>
                    <a:pt x="49" y="182"/>
                  </a:cubicBezTo>
                </a:path>
              </a:pathLst>
            </a:custGeom>
            <a:solidFill>
              <a:srgbClr val="FF304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1" name="Freeform 8">
              <a:extLst>
                <a:ext uri="{FF2B5EF4-FFF2-40B4-BE49-F238E27FC236}">
                  <a16:creationId xmlns:a16="http://schemas.microsoft.com/office/drawing/2014/main" id="{99A3E024-557A-4737-A486-DB81CBFED8D8}"/>
                </a:ext>
              </a:extLst>
            </p:cNvPr>
            <p:cNvSpPr>
              <a:spLocks/>
            </p:cNvSpPr>
            <p:nvPr/>
          </p:nvSpPr>
          <p:spPr bwMode="auto">
            <a:xfrm>
              <a:off x="1249" y="575"/>
              <a:ext cx="527" cy="570"/>
            </a:xfrm>
            <a:custGeom>
              <a:avLst/>
              <a:gdLst>
                <a:gd name="T0" fmla="*/ 105 w 197"/>
                <a:gd name="T1" fmla="*/ 209 h 213"/>
                <a:gd name="T2" fmla="*/ 196 w 197"/>
                <a:gd name="T3" fmla="*/ 100 h 213"/>
                <a:gd name="T4" fmla="*/ 99 w 197"/>
                <a:gd name="T5" fmla="*/ 4 h 213"/>
                <a:gd name="T6" fmla="*/ 2 w 197"/>
                <a:gd name="T7" fmla="*/ 113 h 213"/>
                <a:gd name="T8" fmla="*/ 105 w 197"/>
                <a:gd name="T9" fmla="*/ 209 h 213"/>
              </a:gdLst>
              <a:ahLst/>
              <a:cxnLst>
                <a:cxn ang="0">
                  <a:pos x="T0" y="T1"/>
                </a:cxn>
                <a:cxn ang="0">
                  <a:pos x="T2" y="T3"/>
                </a:cxn>
                <a:cxn ang="0">
                  <a:pos x="T4" y="T5"/>
                </a:cxn>
                <a:cxn ang="0">
                  <a:pos x="T6" y="T7"/>
                </a:cxn>
                <a:cxn ang="0">
                  <a:pos x="T8" y="T9"/>
                </a:cxn>
              </a:cxnLst>
              <a:rect l="0" t="0" r="r" b="b"/>
              <a:pathLst>
                <a:path w="197" h="213">
                  <a:moveTo>
                    <a:pt x="105" y="209"/>
                  </a:moveTo>
                  <a:cubicBezTo>
                    <a:pt x="160" y="205"/>
                    <a:pt x="197" y="156"/>
                    <a:pt x="196" y="100"/>
                  </a:cubicBezTo>
                  <a:cubicBezTo>
                    <a:pt x="194" y="43"/>
                    <a:pt x="154" y="0"/>
                    <a:pt x="99" y="4"/>
                  </a:cubicBezTo>
                  <a:cubicBezTo>
                    <a:pt x="44" y="8"/>
                    <a:pt x="0" y="57"/>
                    <a:pt x="2" y="113"/>
                  </a:cubicBezTo>
                  <a:cubicBezTo>
                    <a:pt x="3" y="170"/>
                    <a:pt x="50" y="213"/>
                    <a:pt x="105" y="209"/>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2" name="Freeform 9">
              <a:extLst>
                <a:ext uri="{FF2B5EF4-FFF2-40B4-BE49-F238E27FC236}">
                  <a16:creationId xmlns:a16="http://schemas.microsoft.com/office/drawing/2014/main" id="{B91EABC1-BAA9-4368-93ED-01B2A8854188}"/>
                </a:ext>
              </a:extLst>
            </p:cNvPr>
            <p:cNvSpPr>
              <a:spLocks/>
            </p:cNvSpPr>
            <p:nvPr/>
          </p:nvSpPr>
          <p:spPr bwMode="auto">
            <a:xfrm>
              <a:off x="1017" y="1209"/>
              <a:ext cx="986" cy="647"/>
            </a:xfrm>
            <a:custGeom>
              <a:avLst/>
              <a:gdLst>
                <a:gd name="T0" fmla="*/ 1 w 369"/>
                <a:gd name="T1" fmla="*/ 207 h 242"/>
                <a:gd name="T2" fmla="*/ 5 w 369"/>
                <a:gd name="T3" fmla="*/ 162 h 242"/>
                <a:gd name="T4" fmla="*/ 137 w 369"/>
                <a:gd name="T5" fmla="*/ 28 h 242"/>
                <a:gd name="T6" fmla="*/ 356 w 369"/>
                <a:gd name="T7" fmla="*/ 131 h 242"/>
                <a:gd name="T8" fmla="*/ 304 w 369"/>
                <a:gd name="T9" fmla="*/ 218 h 242"/>
                <a:gd name="T10" fmla="*/ 1 w 369"/>
                <a:gd name="T11" fmla="*/ 207 h 242"/>
              </a:gdLst>
              <a:ahLst/>
              <a:cxnLst>
                <a:cxn ang="0">
                  <a:pos x="T0" y="T1"/>
                </a:cxn>
                <a:cxn ang="0">
                  <a:pos x="T2" y="T3"/>
                </a:cxn>
                <a:cxn ang="0">
                  <a:pos x="T4" y="T5"/>
                </a:cxn>
                <a:cxn ang="0">
                  <a:pos x="T6" y="T7"/>
                </a:cxn>
                <a:cxn ang="0">
                  <a:pos x="T8" y="T9"/>
                </a:cxn>
                <a:cxn ang="0">
                  <a:pos x="T10" y="T11"/>
                </a:cxn>
              </a:cxnLst>
              <a:rect l="0" t="0" r="r" b="b"/>
              <a:pathLst>
                <a:path w="369" h="242">
                  <a:moveTo>
                    <a:pt x="1" y="207"/>
                  </a:moveTo>
                  <a:cubicBezTo>
                    <a:pt x="0" y="193"/>
                    <a:pt x="2" y="178"/>
                    <a:pt x="5" y="162"/>
                  </a:cubicBezTo>
                  <a:cubicBezTo>
                    <a:pt x="20" y="95"/>
                    <a:pt x="72" y="42"/>
                    <a:pt x="137" y="28"/>
                  </a:cubicBezTo>
                  <a:cubicBezTo>
                    <a:pt x="260" y="0"/>
                    <a:pt x="333" y="62"/>
                    <a:pt x="356" y="131"/>
                  </a:cubicBezTo>
                  <a:cubicBezTo>
                    <a:pt x="369" y="170"/>
                    <a:pt x="344" y="212"/>
                    <a:pt x="304" y="218"/>
                  </a:cubicBezTo>
                  <a:cubicBezTo>
                    <a:pt x="165" y="242"/>
                    <a:pt x="85" y="203"/>
                    <a:pt x="1" y="207"/>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23" name="Group 30">
            <a:extLst>
              <a:ext uri="{FF2B5EF4-FFF2-40B4-BE49-F238E27FC236}">
                <a16:creationId xmlns:a16="http://schemas.microsoft.com/office/drawing/2014/main" id="{A10900A1-B639-4F4D-B2A8-3302F49771BD}"/>
              </a:ext>
            </a:extLst>
          </p:cNvPr>
          <p:cNvGrpSpPr>
            <a:grpSpLocks noChangeAspect="1"/>
          </p:cNvGrpSpPr>
          <p:nvPr userDrawn="1"/>
        </p:nvGrpSpPr>
        <p:grpSpPr bwMode="auto">
          <a:xfrm>
            <a:off x="376729" y="1642923"/>
            <a:ext cx="1279250" cy="1195892"/>
            <a:chOff x="-223" y="-210"/>
            <a:chExt cx="3852" cy="3601"/>
          </a:xfrm>
        </p:grpSpPr>
        <p:sp>
          <p:nvSpPr>
            <p:cNvPr id="24" name="Freeform 31">
              <a:extLst>
                <a:ext uri="{FF2B5EF4-FFF2-40B4-BE49-F238E27FC236}">
                  <a16:creationId xmlns:a16="http://schemas.microsoft.com/office/drawing/2014/main" id="{63E2A064-7520-4F5E-83E0-1D9A7E442B39}"/>
                </a:ext>
              </a:extLst>
            </p:cNvPr>
            <p:cNvSpPr>
              <a:spLocks/>
            </p:cNvSpPr>
            <p:nvPr/>
          </p:nvSpPr>
          <p:spPr bwMode="auto">
            <a:xfrm>
              <a:off x="-223" y="-210"/>
              <a:ext cx="3852" cy="3601"/>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5" name="Freeform 32">
              <a:extLst>
                <a:ext uri="{FF2B5EF4-FFF2-40B4-BE49-F238E27FC236}">
                  <a16:creationId xmlns:a16="http://schemas.microsoft.com/office/drawing/2014/main" id="{E00548ED-7E30-4648-88C9-25FEB9790230}"/>
                </a:ext>
              </a:extLst>
            </p:cNvPr>
            <p:cNvSpPr>
              <a:spLocks/>
            </p:cNvSpPr>
            <p:nvPr/>
          </p:nvSpPr>
          <p:spPr bwMode="auto">
            <a:xfrm>
              <a:off x="1284" y="672"/>
              <a:ext cx="870" cy="1045"/>
            </a:xfrm>
            <a:custGeom>
              <a:avLst/>
              <a:gdLst>
                <a:gd name="T0" fmla="*/ 71 w 326"/>
                <a:gd name="T1" fmla="*/ 391 h 391"/>
                <a:gd name="T2" fmla="*/ 1 w 326"/>
                <a:gd name="T3" fmla="*/ 390 h 391"/>
                <a:gd name="T4" fmla="*/ 0 w 326"/>
                <a:gd name="T5" fmla="*/ 172 h 391"/>
                <a:gd name="T6" fmla="*/ 95 w 326"/>
                <a:gd name="T7" fmla="*/ 13 h 391"/>
                <a:gd name="T8" fmla="*/ 223 w 326"/>
                <a:gd name="T9" fmla="*/ 8 h 391"/>
                <a:gd name="T10" fmla="*/ 326 w 326"/>
                <a:gd name="T11" fmla="*/ 164 h 391"/>
                <a:gd name="T12" fmla="*/ 326 w 326"/>
                <a:gd name="T13" fmla="*/ 385 h 391"/>
                <a:gd name="T14" fmla="*/ 263 w 326"/>
                <a:gd name="T15" fmla="*/ 385 h 391"/>
                <a:gd name="T16" fmla="*/ 263 w 326"/>
                <a:gd name="T17" fmla="*/ 164 h 391"/>
                <a:gd name="T18" fmla="*/ 210 w 326"/>
                <a:gd name="T19" fmla="*/ 78 h 391"/>
                <a:gd name="T20" fmla="*/ 117 w 326"/>
                <a:gd name="T21" fmla="*/ 80 h 391"/>
                <a:gd name="T22" fmla="*/ 71 w 326"/>
                <a:gd name="T23" fmla="*/ 172 h 391"/>
                <a:gd name="T24" fmla="*/ 71 w 326"/>
                <a:gd name="T25" fmla="*/ 391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6" h="391">
                  <a:moveTo>
                    <a:pt x="71" y="391"/>
                  </a:moveTo>
                  <a:cubicBezTo>
                    <a:pt x="1" y="390"/>
                    <a:pt x="1" y="390"/>
                    <a:pt x="1" y="390"/>
                  </a:cubicBezTo>
                  <a:cubicBezTo>
                    <a:pt x="2" y="324"/>
                    <a:pt x="0" y="174"/>
                    <a:pt x="0" y="172"/>
                  </a:cubicBezTo>
                  <a:cubicBezTo>
                    <a:pt x="0" y="140"/>
                    <a:pt x="0" y="43"/>
                    <a:pt x="95" y="13"/>
                  </a:cubicBezTo>
                  <a:cubicBezTo>
                    <a:pt x="132" y="1"/>
                    <a:pt x="176" y="0"/>
                    <a:pt x="223" y="8"/>
                  </a:cubicBezTo>
                  <a:cubicBezTo>
                    <a:pt x="289" y="20"/>
                    <a:pt x="326" y="77"/>
                    <a:pt x="326" y="164"/>
                  </a:cubicBezTo>
                  <a:cubicBezTo>
                    <a:pt x="326" y="385"/>
                    <a:pt x="326" y="385"/>
                    <a:pt x="326" y="385"/>
                  </a:cubicBezTo>
                  <a:cubicBezTo>
                    <a:pt x="263" y="385"/>
                    <a:pt x="263" y="385"/>
                    <a:pt x="263" y="385"/>
                  </a:cubicBezTo>
                  <a:cubicBezTo>
                    <a:pt x="263" y="164"/>
                    <a:pt x="263" y="164"/>
                    <a:pt x="263" y="164"/>
                  </a:cubicBezTo>
                  <a:cubicBezTo>
                    <a:pt x="263" y="112"/>
                    <a:pt x="240" y="86"/>
                    <a:pt x="210" y="78"/>
                  </a:cubicBezTo>
                  <a:cubicBezTo>
                    <a:pt x="176" y="69"/>
                    <a:pt x="142" y="73"/>
                    <a:pt x="117" y="80"/>
                  </a:cubicBezTo>
                  <a:cubicBezTo>
                    <a:pt x="89" y="89"/>
                    <a:pt x="71" y="108"/>
                    <a:pt x="71" y="172"/>
                  </a:cubicBezTo>
                  <a:cubicBezTo>
                    <a:pt x="71" y="178"/>
                    <a:pt x="73" y="325"/>
                    <a:pt x="71" y="391"/>
                  </a:cubicBezTo>
                </a:path>
              </a:pathLst>
            </a:custGeom>
            <a:solidFill>
              <a:srgbClr val="12ABD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6" name="Freeform 33">
              <a:extLst>
                <a:ext uri="{FF2B5EF4-FFF2-40B4-BE49-F238E27FC236}">
                  <a16:creationId xmlns:a16="http://schemas.microsoft.com/office/drawing/2014/main" id="{7DF3B566-6491-43A9-B36C-C70A3959006F}"/>
                </a:ext>
              </a:extLst>
            </p:cNvPr>
            <p:cNvSpPr>
              <a:spLocks/>
            </p:cNvSpPr>
            <p:nvPr/>
          </p:nvSpPr>
          <p:spPr bwMode="auto">
            <a:xfrm>
              <a:off x="992" y="1429"/>
              <a:ext cx="1408" cy="927"/>
            </a:xfrm>
            <a:custGeom>
              <a:avLst/>
              <a:gdLst>
                <a:gd name="T0" fmla="*/ 98 w 527"/>
                <a:gd name="T1" fmla="*/ 344 h 347"/>
                <a:gd name="T2" fmla="*/ 433 w 527"/>
                <a:gd name="T3" fmla="*/ 344 h 347"/>
                <a:gd name="T4" fmla="*/ 524 w 527"/>
                <a:gd name="T5" fmla="*/ 231 h 347"/>
                <a:gd name="T6" fmla="*/ 524 w 527"/>
                <a:gd name="T7" fmla="*/ 12 h 347"/>
                <a:gd name="T8" fmla="*/ 97 w 527"/>
                <a:gd name="T9" fmla="*/ 7 h 347"/>
                <a:gd name="T10" fmla="*/ 0 w 527"/>
                <a:gd name="T11" fmla="*/ 121 h 347"/>
                <a:gd name="T12" fmla="*/ 1 w 527"/>
                <a:gd name="T13" fmla="*/ 258 h 347"/>
                <a:gd name="T14" fmla="*/ 98 w 527"/>
                <a:gd name="T15" fmla="*/ 344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7" h="347">
                  <a:moveTo>
                    <a:pt x="98" y="344"/>
                  </a:moveTo>
                  <a:cubicBezTo>
                    <a:pt x="154" y="347"/>
                    <a:pt x="392" y="347"/>
                    <a:pt x="433" y="344"/>
                  </a:cubicBezTo>
                  <a:cubicBezTo>
                    <a:pt x="507" y="337"/>
                    <a:pt x="527" y="325"/>
                    <a:pt x="524" y="231"/>
                  </a:cubicBezTo>
                  <a:cubicBezTo>
                    <a:pt x="524" y="231"/>
                    <a:pt x="524" y="98"/>
                    <a:pt x="524" y="12"/>
                  </a:cubicBezTo>
                  <a:cubicBezTo>
                    <a:pt x="399" y="5"/>
                    <a:pt x="172" y="0"/>
                    <a:pt x="97" y="7"/>
                  </a:cubicBezTo>
                  <a:cubicBezTo>
                    <a:pt x="29" y="13"/>
                    <a:pt x="0" y="31"/>
                    <a:pt x="0" y="121"/>
                  </a:cubicBezTo>
                  <a:cubicBezTo>
                    <a:pt x="1" y="258"/>
                    <a:pt x="1" y="258"/>
                    <a:pt x="1" y="258"/>
                  </a:cubicBezTo>
                  <a:cubicBezTo>
                    <a:pt x="1" y="326"/>
                    <a:pt x="23" y="341"/>
                    <a:pt x="98" y="344"/>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0" name="Freeform 34">
              <a:extLst>
                <a:ext uri="{FF2B5EF4-FFF2-40B4-BE49-F238E27FC236}">
                  <a16:creationId xmlns:a16="http://schemas.microsoft.com/office/drawing/2014/main" id="{88320A64-FAD9-4C64-9B53-156412CFAE13}"/>
                </a:ext>
              </a:extLst>
            </p:cNvPr>
            <p:cNvSpPr>
              <a:spLocks/>
            </p:cNvSpPr>
            <p:nvPr/>
          </p:nvSpPr>
          <p:spPr bwMode="auto">
            <a:xfrm>
              <a:off x="1599" y="1621"/>
              <a:ext cx="270" cy="292"/>
            </a:xfrm>
            <a:custGeom>
              <a:avLst/>
              <a:gdLst>
                <a:gd name="T0" fmla="*/ 54 w 101"/>
                <a:gd name="T1" fmla="*/ 107 h 109"/>
                <a:gd name="T2" fmla="*/ 101 w 101"/>
                <a:gd name="T3" fmla="*/ 51 h 109"/>
                <a:gd name="T4" fmla="*/ 51 w 101"/>
                <a:gd name="T5" fmla="*/ 2 h 109"/>
                <a:gd name="T6" fmla="*/ 1 w 101"/>
                <a:gd name="T7" fmla="*/ 58 h 109"/>
                <a:gd name="T8" fmla="*/ 54 w 101"/>
                <a:gd name="T9" fmla="*/ 107 h 109"/>
              </a:gdLst>
              <a:ahLst/>
              <a:cxnLst>
                <a:cxn ang="0">
                  <a:pos x="T0" y="T1"/>
                </a:cxn>
                <a:cxn ang="0">
                  <a:pos x="T2" y="T3"/>
                </a:cxn>
                <a:cxn ang="0">
                  <a:pos x="T4" y="T5"/>
                </a:cxn>
                <a:cxn ang="0">
                  <a:pos x="T6" y="T7"/>
                </a:cxn>
                <a:cxn ang="0">
                  <a:pos x="T8" y="T9"/>
                </a:cxn>
              </a:cxnLst>
              <a:rect l="0" t="0" r="r" b="b"/>
              <a:pathLst>
                <a:path w="101" h="109">
                  <a:moveTo>
                    <a:pt x="54" y="107"/>
                  </a:moveTo>
                  <a:cubicBezTo>
                    <a:pt x="82" y="105"/>
                    <a:pt x="101" y="80"/>
                    <a:pt x="101" y="51"/>
                  </a:cubicBezTo>
                  <a:cubicBezTo>
                    <a:pt x="100" y="22"/>
                    <a:pt x="79" y="0"/>
                    <a:pt x="51" y="2"/>
                  </a:cubicBezTo>
                  <a:cubicBezTo>
                    <a:pt x="22" y="3"/>
                    <a:pt x="0" y="29"/>
                    <a:pt x="1" y="58"/>
                  </a:cubicBezTo>
                  <a:cubicBezTo>
                    <a:pt x="2" y="87"/>
                    <a:pt x="25" y="109"/>
                    <a:pt x="54" y="107"/>
                  </a:cubicBezTo>
                </a:path>
              </a:pathLst>
            </a:custGeom>
            <a:solidFill>
              <a:srgbClr val="95E61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1" name="Freeform 35">
              <a:extLst>
                <a:ext uri="{FF2B5EF4-FFF2-40B4-BE49-F238E27FC236}">
                  <a16:creationId xmlns:a16="http://schemas.microsoft.com/office/drawing/2014/main" id="{6F95B647-B7B5-433E-A77A-04C22AF5DCBF}"/>
                </a:ext>
              </a:extLst>
            </p:cNvPr>
            <p:cNvSpPr>
              <a:spLocks/>
            </p:cNvSpPr>
            <p:nvPr/>
          </p:nvSpPr>
          <p:spPr bwMode="auto">
            <a:xfrm>
              <a:off x="1615" y="1878"/>
              <a:ext cx="238" cy="273"/>
            </a:xfrm>
            <a:custGeom>
              <a:avLst/>
              <a:gdLst>
                <a:gd name="T0" fmla="*/ 67 w 238"/>
                <a:gd name="T1" fmla="*/ 0 h 273"/>
                <a:gd name="T2" fmla="*/ 0 w 238"/>
                <a:gd name="T3" fmla="*/ 273 h 273"/>
                <a:gd name="T4" fmla="*/ 238 w 238"/>
                <a:gd name="T5" fmla="*/ 273 h 273"/>
                <a:gd name="T6" fmla="*/ 165 w 238"/>
                <a:gd name="T7" fmla="*/ 0 h 273"/>
                <a:gd name="T8" fmla="*/ 67 w 238"/>
                <a:gd name="T9" fmla="*/ 0 h 273"/>
              </a:gdLst>
              <a:ahLst/>
              <a:cxnLst>
                <a:cxn ang="0">
                  <a:pos x="T0" y="T1"/>
                </a:cxn>
                <a:cxn ang="0">
                  <a:pos x="T2" y="T3"/>
                </a:cxn>
                <a:cxn ang="0">
                  <a:pos x="T4" y="T5"/>
                </a:cxn>
                <a:cxn ang="0">
                  <a:pos x="T6" y="T7"/>
                </a:cxn>
                <a:cxn ang="0">
                  <a:pos x="T8" y="T9"/>
                </a:cxn>
              </a:cxnLst>
              <a:rect l="0" t="0" r="r" b="b"/>
              <a:pathLst>
                <a:path w="238" h="273">
                  <a:moveTo>
                    <a:pt x="67" y="0"/>
                  </a:moveTo>
                  <a:lnTo>
                    <a:pt x="0" y="273"/>
                  </a:lnTo>
                  <a:lnTo>
                    <a:pt x="238" y="273"/>
                  </a:lnTo>
                  <a:lnTo>
                    <a:pt x="165" y="0"/>
                  </a:lnTo>
                  <a:lnTo>
                    <a:pt x="67" y="0"/>
                  </a:lnTo>
                  <a:close/>
                </a:path>
              </a:pathLst>
            </a:custGeom>
            <a:solidFill>
              <a:srgbClr val="95E61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32" name="Group 12">
            <a:extLst>
              <a:ext uri="{FF2B5EF4-FFF2-40B4-BE49-F238E27FC236}">
                <a16:creationId xmlns:a16="http://schemas.microsoft.com/office/drawing/2014/main" id="{B03705AC-ADA5-4143-92DC-8EE15523316C}"/>
              </a:ext>
            </a:extLst>
          </p:cNvPr>
          <p:cNvGrpSpPr>
            <a:grpSpLocks noChangeAspect="1"/>
          </p:cNvGrpSpPr>
          <p:nvPr userDrawn="1"/>
        </p:nvGrpSpPr>
        <p:grpSpPr bwMode="auto">
          <a:xfrm>
            <a:off x="376729" y="5168264"/>
            <a:ext cx="1288364" cy="1201696"/>
            <a:chOff x="-60" y="-50"/>
            <a:chExt cx="996" cy="929"/>
          </a:xfrm>
        </p:grpSpPr>
        <p:sp>
          <p:nvSpPr>
            <p:cNvPr id="33" name="Freeform 13">
              <a:extLst>
                <a:ext uri="{FF2B5EF4-FFF2-40B4-BE49-F238E27FC236}">
                  <a16:creationId xmlns:a16="http://schemas.microsoft.com/office/drawing/2014/main" id="{9AE3823F-4D56-4BE9-8E66-6870A028182F}"/>
                </a:ext>
              </a:extLst>
            </p:cNvPr>
            <p:cNvSpPr>
              <a:spLocks/>
            </p:cNvSpPr>
            <p:nvPr/>
          </p:nvSpPr>
          <p:spPr bwMode="auto">
            <a:xfrm>
              <a:off x="-60" y="-50"/>
              <a:ext cx="996" cy="929"/>
            </a:xfrm>
            <a:custGeom>
              <a:avLst/>
              <a:gdLst>
                <a:gd name="T0" fmla="*/ 54 w 370"/>
                <a:gd name="T1" fmla="*/ 269 h 345"/>
                <a:gd name="T2" fmla="*/ 89 w 370"/>
                <a:gd name="T3" fmla="*/ 51 h 345"/>
                <a:gd name="T4" fmla="*/ 317 w 370"/>
                <a:gd name="T5" fmla="*/ 83 h 345"/>
                <a:gd name="T6" fmla="*/ 275 w 370"/>
                <a:gd name="T7" fmla="*/ 293 h 345"/>
                <a:gd name="T8" fmla="*/ 54 w 370"/>
                <a:gd name="T9" fmla="*/ 269 h 345"/>
              </a:gdLst>
              <a:ahLst/>
              <a:cxnLst>
                <a:cxn ang="0">
                  <a:pos x="T0" y="T1"/>
                </a:cxn>
                <a:cxn ang="0">
                  <a:pos x="T2" y="T3"/>
                </a:cxn>
                <a:cxn ang="0">
                  <a:pos x="T4" y="T5"/>
                </a:cxn>
                <a:cxn ang="0">
                  <a:pos x="T6" y="T7"/>
                </a:cxn>
                <a:cxn ang="0">
                  <a:pos x="T8" y="T9"/>
                </a:cxn>
              </a:cxnLst>
              <a:rect l="0" t="0" r="r" b="b"/>
              <a:pathLst>
                <a:path w="370" h="345">
                  <a:moveTo>
                    <a:pt x="54" y="269"/>
                  </a:moveTo>
                  <a:cubicBezTo>
                    <a:pt x="0" y="200"/>
                    <a:pt x="16" y="103"/>
                    <a:pt x="89" y="51"/>
                  </a:cubicBezTo>
                  <a:cubicBezTo>
                    <a:pt x="162" y="0"/>
                    <a:pt x="264" y="14"/>
                    <a:pt x="317" y="83"/>
                  </a:cubicBezTo>
                  <a:cubicBezTo>
                    <a:pt x="370" y="152"/>
                    <a:pt x="348" y="242"/>
                    <a:pt x="275" y="293"/>
                  </a:cubicBezTo>
                  <a:cubicBezTo>
                    <a:pt x="203" y="345"/>
                    <a:pt x="107" y="339"/>
                    <a:pt x="54" y="269"/>
                  </a:cubicBezTo>
                </a:path>
              </a:pathLst>
            </a:custGeom>
            <a:solidFill>
              <a:srgbClr val="14596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4" name="Freeform 14">
              <a:extLst>
                <a:ext uri="{FF2B5EF4-FFF2-40B4-BE49-F238E27FC236}">
                  <a16:creationId xmlns:a16="http://schemas.microsoft.com/office/drawing/2014/main" id="{DAD44F77-C4A1-47A4-B417-D607A66BF50D}"/>
                </a:ext>
              </a:extLst>
            </p:cNvPr>
            <p:cNvSpPr>
              <a:spLocks/>
            </p:cNvSpPr>
            <p:nvPr/>
          </p:nvSpPr>
          <p:spPr bwMode="auto">
            <a:xfrm>
              <a:off x="287" y="152"/>
              <a:ext cx="296" cy="533"/>
            </a:xfrm>
            <a:custGeom>
              <a:avLst/>
              <a:gdLst>
                <a:gd name="T0" fmla="*/ 78 w 110"/>
                <a:gd name="T1" fmla="*/ 1 h 198"/>
                <a:gd name="T2" fmla="*/ 31 w 110"/>
                <a:gd name="T3" fmla="*/ 2 h 198"/>
                <a:gd name="T4" fmla="*/ 0 w 110"/>
                <a:gd name="T5" fmla="*/ 38 h 198"/>
                <a:gd name="T6" fmla="*/ 0 w 110"/>
                <a:gd name="T7" fmla="*/ 53 h 198"/>
                <a:gd name="T8" fmla="*/ 2 w 110"/>
                <a:gd name="T9" fmla="*/ 193 h 198"/>
                <a:gd name="T10" fmla="*/ 78 w 110"/>
                <a:gd name="T11" fmla="*/ 196 h 198"/>
                <a:gd name="T12" fmla="*/ 110 w 110"/>
                <a:gd name="T13" fmla="*/ 161 h 198"/>
                <a:gd name="T14" fmla="*/ 110 w 110"/>
                <a:gd name="T15" fmla="*/ 29 h 198"/>
                <a:gd name="T16" fmla="*/ 78 w 110"/>
                <a:gd name="T17" fmla="*/ 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98">
                  <a:moveTo>
                    <a:pt x="78" y="1"/>
                  </a:moveTo>
                  <a:cubicBezTo>
                    <a:pt x="60" y="0"/>
                    <a:pt x="44" y="1"/>
                    <a:pt x="31" y="2"/>
                  </a:cubicBezTo>
                  <a:cubicBezTo>
                    <a:pt x="6" y="4"/>
                    <a:pt x="0" y="14"/>
                    <a:pt x="0" y="38"/>
                  </a:cubicBezTo>
                  <a:cubicBezTo>
                    <a:pt x="0" y="53"/>
                    <a:pt x="0" y="53"/>
                    <a:pt x="0" y="53"/>
                  </a:cubicBezTo>
                  <a:cubicBezTo>
                    <a:pt x="1" y="77"/>
                    <a:pt x="4" y="166"/>
                    <a:pt x="2" y="193"/>
                  </a:cubicBezTo>
                  <a:cubicBezTo>
                    <a:pt x="9" y="195"/>
                    <a:pt x="54" y="198"/>
                    <a:pt x="78" y="196"/>
                  </a:cubicBezTo>
                  <a:cubicBezTo>
                    <a:pt x="101" y="194"/>
                    <a:pt x="110" y="190"/>
                    <a:pt x="110" y="161"/>
                  </a:cubicBezTo>
                  <a:cubicBezTo>
                    <a:pt x="110" y="29"/>
                    <a:pt x="110" y="29"/>
                    <a:pt x="110" y="29"/>
                  </a:cubicBezTo>
                  <a:cubicBezTo>
                    <a:pt x="110" y="7"/>
                    <a:pt x="103" y="2"/>
                    <a:pt x="78" y="1"/>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5" name="Freeform 15">
              <a:extLst>
                <a:ext uri="{FF2B5EF4-FFF2-40B4-BE49-F238E27FC236}">
                  <a16:creationId xmlns:a16="http://schemas.microsoft.com/office/drawing/2014/main" id="{1AE40BDF-76B3-472C-A714-97A9C9834ABE}"/>
                </a:ext>
              </a:extLst>
            </p:cNvPr>
            <p:cNvSpPr>
              <a:spLocks/>
            </p:cNvSpPr>
            <p:nvPr/>
          </p:nvSpPr>
          <p:spPr bwMode="auto">
            <a:xfrm>
              <a:off x="312" y="203"/>
              <a:ext cx="247" cy="369"/>
            </a:xfrm>
            <a:custGeom>
              <a:avLst/>
              <a:gdLst>
                <a:gd name="T0" fmla="*/ 90 w 92"/>
                <a:gd name="T1" fmla="*/ 137 h 137"/>
                <a:gd name="T2" fmla="*/ 3 w 92"/>
                <a:gd name="T3" fmla="*/ 135 h 137"/>
                <a:gd name="T4" fmla="*/ 2 w 92"/>
                <a:gd name="T5" fmla="*/ 4 h 137"/>
                <a:gd name="T6" fmla="*/ 91 w 92"/>
                <a:gd name="T7" fmla="*/ 2 h 137"/>
                <a:gd name="T8" fmla="*/ 90 w 92"/>
                <a:gd name="T9" fmla="*/ 137 h 137"/>
              </a:gdLst>
              <a:ahLst/>
              <a:cxnLst>
                <a:cxn ang="0">
                  <a:pos x="T0" y="T1"/>
                </a:cxn>
                <a:cxn ang="0">
                  <a:pos x="T2" y="T3"/>
                </a:cxn>
                <a:cxn ang="0">
                  <a:pos x="T4" y="T5"/>
                </a:cxn>
                <a:cxn ang="0">
                  <a:pos x="T6" y="T7"/>
                </a:cxn>
                <a:cxn ang="0">
                  <a:pos x="T8" y="T9"/>
                </a:cxn>
              </a:cxnLst>
              <a:rect l="0" t="0" r="r" b="b"/>
              <a:pathLst>
                <a:path w="92" h="137">
                  <a:moveTo>
                    <a:pt x="90" y="137"/>
                  </a:moveTo>
                  <a:cubicBezTo>
                    <a:pt x="3" y="135"/>
                    <a:pt x="3" y="135"/>
                    <a:pt x="3" y="135"/>
                  </a:cubicBezTo>
                  <a:cubicBezTo>
                    <a:pt x="3" y="135"/>
                    <a:pt x="0" y="49"/>
                    <a:pt x="2" y="4"/>
                  </a:cubicBezTo>
                  <a:cubicBezTo>
                    <a:pt x="29" y="1"/>
                    <a:pt x="65" y="0"/>
                    <a:pt x="91" y="2"/>
                  </a:cubicBezTo>
                  <a:cubicBezTo>
                    <a:pt x="92" y="64"/>
                    <a:pt x="90" y="137"/>
                    <a:pt x="90" y="137"/>
                  </a:cubicBezTo>
                </a:path>
              </a:pathLst>
            </a:custGeom>
            <a:solidFill>
              <a:srgbClr val="00C2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6" name="Freeform 16">
              <a:extLst>
                <a:ext uri="{FF2B5EF4-FFF2-40B4-BE49-F238E27FC236}">
                  <a16:creationId xmlns:a16="http://schemas.microsoft.com/office/drawing/2014/main" id="{C9E568C6-E9E9-409D-8041-D5C9C44E705F}"/>
                </a:ext>
              </a:extLst>
            </p:cNvPr>
            <p:cNvSpPr>
              <a:spLocks/>
            </p:cNvSpPr>
            <p:nvPr/>
          </p:nvSpPr>
          <p:spPr bwMode="auto">
            <a:xfrm>
              <a:off x="411" y="596"/>
              <a:ext cx="49" cy="54"/>
            </a:xfrm>
            <a:custGeom>
              <a:avLst/>
              <a:gdLst>
                <a:gd name="T0" fmla="*/ 10 w 18"/>
                <a:gd name="T1" fmla="*/ 19 h 20"/>
                <a:gd name="T2" fmla="*/ 18 w 18"/>
                <a:gd name="T3" fmla="*/ 9 h 20"/>
                <a:gd name="T4" fmla="*/ 9 w 18"/>
                <a:gd name="T5" fmla="*/ 0 h 20"/>
                <a:gd name="T6" fmla="*/ 0 w 18"/>
                <a:gd name="T7" fmla="*/ 10 h 20"/>
                <a:gd name="T8" fmla="*/ 10 w 18"/>
                <a:gd name="T9" fmla="*/ 19 h 20"/>
              </a:gdLst>
              <a:ahLst/>
              <a:cxnLst>
                <a:cxn ang="0">
                  <a:pos x="T0" y="T1"/>
                </a:cxn>
                <a:cxn ang="0">
                  <a:pos x="T2" y="T3"/>
                </a:cxn>
                <a:cxn ang="0">
                  <a:pos x="T4" y="T5"/>
                </a:cxn>
                <a:cxn ang="0">
                  <a:pos x="T6" y="T7"/>
                </a:cxn>
                <a:cxn ang="0">
                  <a:pos x="T8" y="T9"/>
                </a:cxn>
              </a:cxnLst>
              <a:rect l="0" t="0" r="r" b="b"/>
              <a:pathLst>
                <a:path w="18" h="20">
                  <a:moveTo>
                    <a:pt x="10" y="19"/>
                  </a:moveTo>
                  <a:cubicBezTo>
                    <a:pt x="15" y="19"/>
                    <a:pt x="18" y="14"/>
                    <a:pt x="18" y="9"/>
                  </a:cubicBezTo>
                  <a:cubicBezTo>
                    <a:pt x="18" y="4"/>
                    <a:pt x="14" y="0"/>
                    <a:pt x="9" y="0"/>
                  </a:cubicBezTo>
                  <a:cubicBezTo>
                    <a:pt x="4" y="1"/>
                    <a:pt x="0" y="5"/>
                    <a:pt x="0" y="10"/>
                  </a:cubicBezTo>
                  <a:cubicBezTo>
                    <a:pt x="0" y="16"/>
                    <a:pt x="4" y="20"/>
                    <a:pt x="10" y="19"/>
                  </a:cubicBezTo>
                </a:path>
              </a:pathLst>
            </a:custGeom>
            <a:solidFill>
              <a:srgbClr val="95E61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Tree>
    <p:extLst>
      <p:ext uri="{BB962C8B-B14F-4D97-AF65-F5344CB8AC3E}">
        <p14:creationId xmlns:p14="http://schemas.microsoft.com/office/powerpoint/2010/main" val="392626565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4 Pie Charts ">
    <p:bg>
      <p:bgRef idx="1001">
        <a:schemeClr val="bg1"/>
      </p:bgRef>
    </p:bg>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55C88D47-86DF-4336-A768-786DBD0060C8}"/>
              </a:ext>
            </a:extLst>
          </p:cNvPr>
          <p:cNvSpPr/>
          <p:nvPr userDrawn="1"/>
        </p:nvSpPr>
        <p:spPr>
          <a:xfrm>
            <a:off x="0" y="1773238"/>
            <a:ext cx="12192000" cy="3023914"/>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8" name="Chart Placeholder 29">
            <a:extLst>
              <a:ext uri="{FF2B5EF4-FFF2-40B4-BE49-F238E27FC236}">
                <a16:creationId xmlns:a16="http://schemas.microsoft.com/office/drawing/2014/main" id="{6F232C89-BD5F-4CA7-A3AA-F6F1576CFE6E}"/>
              </a:ext>
            </a:extLst>
          </p:cNvPr>
          <p:cNvSpPr>
            <a:spLocks noGrp="1"/>
          </p:cNvSpPr>
          <p:nvPr>
            <p:ph type="chart" sz="quarter" idx="39"/>
          </p:nvPr>
        </p:nvSpPr>
        <p:spPr>
          <a:xfrm>
            <a:off x="6601524" y="2032333"/>
            <a:ext cx="1728192" cy="1617453"/>
          </a:xfrm>
          <a:prstGeom prst="rect">
            <a:avLst/>
          </a:prstGeom>
        </p:spPr>
        <p:txBody>
          <a:bodyPr anchor="ctr"/>
          <a:lstStyle>
            <a:lvl1pPr algn="ctr">
              <a:defRPr/>
            </a:lvl1pPr>
          </a:lstStyle>
          <a:p>
            <a:endParaRPr lang="pt-PT" dirty="0"/>
          </a:p>
        </p:txBody>
      </p:sp>
      <p:sp>
        <p:nvSpPr>
          <p:cNvPr id="33" name="Text Placeholder 7">
            <a:extLst>
              <a:ext uri="{FF2B5EF4-FFF2-40B4-BE49-F238E27FC236}">
                <a16:creationId xmlns:a16="http://schemas.microsoft.com/office/drawing/2014/main" id="{D9223961-F190-4765-ADD3-748B8A88C5A4}"/>
              </a:ext>
            </a:extLst>
          </p:cNvPr>
          <p:cNvSpPr>
            <a:spLocks noGrp="1"/>
          </p:cNvSpPr>
          <p:nvPr>
            <p:ph type="body" sz="quarter" idx="34" hasCustomPrompt="1"/>
          </p:nvPr>
        </p:nvSpPr>
        <p:spPr>
          <a:xfrm>
            <a:off x="911424"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0" name="Chart Placeholder 29">
            <a:extLst>
              <a:ext uri="{FF2B5EF4-FFF2-40B4-BE49-F238E27FC236}">
                <a16:creationId xmlns:a16="http://schemas.microsoft.com/office/drawing/2014/main" id="{667CB86F-C1D1-4D9A-BBD9-57EF8C95B524}"/>
              </a:ext>
            </a:extLst>
          </p:cNvPr>
          <p:cNvSpPr>
            <a:spLocks noGrp="1"/>
          </p:cNvSpPr>
          <p:nvPr userDrawn="1">
            <p:ph type="chart" sz="quarter" idx="10"/>
          </p:nvPr>
        </p:nvSpPr>
        <p:spPr>
          <a:xfrm>
            <a:off x="1235460" y="2027570"/>
            <a:ext cx="1728192" cy="1617453"/>
          </a:xfrm>
          <a:prstGeom prst="rect">
            <a:avLst/>
          </a:prstGeom>
        </p:spPr>
        <p:txBody>
          <a:bodyPr anchor="ctr"/>
          <a:lstStyle>
            <a:lvl1pPr algn="ctr">
              <a:defRPr/>
            </a:lvl1pPr>
          </a:lstStyle>
          <a:p>
            <a:endParaRPr lang="pt-PT" dirty="0"/>
          </a:p>
        </p:txBody>
      </p:sp>
      <p:sp>
        <p:nvSpPr>
          <p:cNvPr id="32" name="Text Placeholder 31">
            <a:extLst>
              <a:ext uri="{FF2B5EF4-FFF2-40B4-BE49-F238E27FC236}">
                <a16:creationId xmlns:a16="http://schemas.microsoft.com/office/drawing/2014/main" id="{B1204F05-191D-4ACA-AADF-FB43F1F07D83}"/>
              </a:ext>
            </a:extLst>
          </p:cNvPr>
          <p:cNvSpPr>
            <a:spLocks noGrp="1"/>
          </p:cNvSpPr>
          <p:nvPr userDrawn="1">
            <p:ph type="body" sz="quarter" idx="11" hasCustomPrompt="1"/>
          </p:nvPr>
        </p:nvSpPr>
        <p:spPr>
          <a:xfrm>
            <a:off x="1702767" y="2708275"/>
            <a:ext cx="864842" cy="314325"/>
          </a:xfrm>
          <a:prstGeom prst="rect">
            <a:avLst/>
          </a:prstGeom>
        </p:spPr>
        <p:txBody>
          <a:bodyPr anchor="ctr">
            <a:noAutofit/>
          </a:bodyPr>
          <a:lstStyle>
            <a:lvl1pPr algn="ctr">
              <a:defRPr sz="1600" b="1"/>
            </a:lvl1pPr>
          </a:lstStyle>
          <a:p>
            <a:pPr lvl="0"/>
            <a:r>
              <a:rPr lang="pt-PT" dirty="0"/>
              <a:t>XX%</a:t>
            </a:r>
          </a:p>
        </p:txBody>
      </p:sp>
      <p:sp>
        <p:nvSpPr>
          <p:cNvPr id="34" name="Text Placeholder 7">
            <a:extLst>
              <a:ext uri="{FF2B5EF4-FFF2-40B4-BE49-F238E27FC236}">
                <a16:creationId xmlns:a16="http://schemas.microsoft.com/office/drawing/2014/main" id="{3F48228B-C831-497E-A26D-61A81F63E42B}"/>
              </a:ext>
            </a:extLst>
          </p:cNvPr>
          <p:cNvSpPr>
            <a:spLocks noGrp="1"/>
          </p:cNvSpPr>
          <p:nvPr userDrawn="1">
            <p:ph type="body" sz="quarter" idx="35" hasCustomPrompt="1"/>
          </p:nvPr>
        </p:nvSpPr>
        <p:spPr>
          <a:xfrm>
            <a:off x="3594456"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5" name="Chart Placeholder 29">
            <a:extLst>
              <a:ext uri="{FF2B5EF4-FFF2-40B4-BE49-F238E27FC236}">
                <a16:creationId xmlns:a16="http://schemas.microsoft.com/office/drawing/2014/main" id="{D061EF55-20AF-4182-B722-C227F72A880B}"/>
              </a:ext>
            </a:extLst>
          </p:cNvPr>
          <p:cNvSpPr>
            <a:spLocks noGrp="1"/>
          </p:cNvSpPr>
          <p:nvPr userDrawn="1">
            <p:ph type="chart" sz="quarter" idx="36"/>
          </p:nvPr>
        </p:nvSpPr>
        <p:spPr>
          <a:xfrm>
            <a:off x="3918492" y="2027570"/>
            <a:ext cx="1728192" cy="1617453"/>
          </a:xfrm>
          <a:prstGeom prst="rect">
            <a:avLst/>
          </a:prstGeom>
        </p:spPr>
        <p:txBody>
          <a:bodyPr anchor="ctr"/>
          <a:lstStyle>
            <a:lvl1pPr algn="ctr">
              <a:defRPr/>
            </a:lvl1pPr>
          </a:lstStyle>
          <a:p>
            <a:endParaRPr lang="pt-PT" dirty="0"/>
          </a:p>
        </p:txBody>
      </p:sp>
      <p:sp>
        <p:nvSpPr>
          <p:cNvPr id="36" name="Text Placeholder 31">
            <a:extLst>
              <a:ext uri="{FF2B5EF4-FFF2-40B4-BE49-F238E27FC236}">
                <a16:creationId xmlns:a16="http://schemas.microsoft.com/office/drawing/2014/main" id="{E682B04D-D1A2-4B73-BDB4-D4FBD2A9BEF1}"/>
              </a:ext>
            </a:extLst>
          </p:cNvPr>
          <p:cNvSpPr>
            <a:spLocks noGrp="1"/>
          </p:cNvSpPr>
          <p:nvPr userDrawn="1">
            <p:ph type="body" sz="quarter" idx="37" hasCustomPrompt="1"/>
          </p:nvPr>
        </p:nvSpPr>
        <p:spPr>
          <a:xfrm>
            <a:off x="4379763" y="2708275"/>
            <a:ext cx="864842" cy="314325"/>
          </a:xfrm>
          <a:prstGeom prst="rect">
            <a:avLst/>
          </a:prstGeom>
        </p:spPr>
        <p:txBody>
          <a:bodyPr anchor="ctr">
            <a:noAutofit/>
          </a:bodyPr>
          <a:lstStyle>
            <a:lvl1pPr algn="ctr">
              <a:defRPr sz="1600" b="1"/>
            </a:lvl1pPr>
          </a:lstStyle>
          <a:p>
            <a:pPr lvl="0"/>
            <a:r>
              <a:rPr lang="pt-PT" dirty="0"/>
              <a:t>XX%</a:t>
            </a:r>
          </a:p>
        </p:txBody>
      </p:sp>
      <p:sp>
        <p:nvSpPr>
          <p:cNvPr id="37" name="Text Placeholder 7">
            <a:extLst>
              <a:ext uri="{FF2B5EF4-FFF2-40B4-BE49-F238E27FC236}">
                <a16:creationId xmlns:a16="http://schemas.microsoft.com/office/drawing/2014/main" id="{3C81FA68-C8C6-4011-8666-EF35E85DCC96}"/>
              </a:ext>
            </a:extLst>
          </p:cNvPr>
          <p:cNvSpPr>
            <a:spLocks noGrp="1"/>
          </p:cNvSpPr>
          <p:nvPr userDrawn="1">
            <p:ph type="body" sz="quarter" idx="38" hasCustomPrompt="1"/>
          </p:nvPr>
        </p:nvSpPr>
        <p:spPr>
          <a:xfrm>
            <a:off x="6277488"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9" name="Text Placeholder 31">
            <a:extLst>
              <a:ext uri="{FF2B5EF4-FFF2-40B4-BE49-F238E27FC236}">
                <a16:creationId xmlns:a16="http://schemas.microsoft.com/office/drawing/2014/main" id="{9EF5179D-59B1-44D7-BC86-E8A77DCFF84C}"/>
              </a:ext>
            </a:extLst>
          </p:cNvPr>
          <p:cNvSpPr>
            <a:spLocks noGrp="1"/>
          </p:cNvSpPr>
          <p:nvPr userDrawn="1">
            <p:ph type="body" sz="quarter" idx="40" hasCustomPrompt="1"/>
          </p:nvPr>
        </p:nvSpPr>
        <p:spPr>
          <a:xfrm>
            <a:off x="7046763" y="2708275"/>
            <a:ext cx="864842" cy="314325"/>
          </a:xfrm>
          <a:prstGeom prst="rect">
            <a:avLst/>
          </a:prstGeom>
        </p:spPr>
        <p:txBody>
          <a:bodyPr anchor="ctr">
            <a:noAutofit/>
          </a:bodyPr>
          <a:lstStyle>
            <a:lvl1pPr algn="ctr">
              <a:defRPr sz="1600" b="1"/>
            </a:lvl1pPr>
          </a:lstStyle>
          <a:p>
            <a:pPr lvl="0"/>
            <a:r>
              <a:rPr lang="pt-PT" dirty="0"/>
              <a:t>XX%</a:t>
            </a:r>
          </a:p>
        </p:txBody>
      </p:sp>
      <p:sp>
        <p:nvSpPr>
          <p:cNvPr id="40" name="Chart Placeholder 29">
            <a:extLst>
              <a:ext uri="{FF2B5EF4-FFF2-40B4-BE49-F238E27FC236}">
                <a16:creationId xmlns:a16="http://schemas.microsoft.com/office/drawing/2014/main" id="{D076F0C2-9B62-4C55-88BD-5D8F3A4066E8}"/>
              </a:ext>
            </a:extLst>
          </p:cNvPr>
          <p:cNvSpPr>
            <a:spLocks noGrp="1"/>
          </p:cNvSpPr>
          <p:nvPr userDrawn="1">
            <p:ph type="chart" sz="quarter" idx="41"/>
          </p:nvPr>
        </p:nvSpPr>
        <p:spPr>
          <a:xfrm>
            <a:off x="9284556" y="2032333"/>
            <a:ext cx="1728192" cy="1617453"/>
          </a:xfrm>
          <a:prstGeom prst="rect">
            <a:avLst/>
          </a:prstGeom>
        </p:spPr>
        <p:txBody>
          <a:bodyPr anchor="ctr"/>
          <a:lstStyle>
            <a:lvl1pPr algn="ctr">
              <a:defRPr/>
            </a:lvl1pPr>
          </a:lstStyle>
          <a:p>
            <a:endParaRPr lang="pt-PT" dirty="0"/>
          </a:p>
        </p:txBody>
      </p:sp>
      <p:sp>
        <p:nvSpPr>
          <p:cNvPr id="41" name="Text Placeholder 7">
            <a:extLst>
              <a:ext uri="{FF2B5EF4-FFF2-40B4-BE49-F238E27FC236}">
                <a16:creationId xmlns:a16="http://schemas.microsoft.com/office/drawing/2014/main" id="{E7590D3D-14BD-4608-AB95-0952261EAA1C}"/>
              </a:ext>
            </a:extLst>
          </p:cNvPr>
          <p:cNvSpPr>
            <a:spLocks noGrp="1"/>
          </p:cNvSpPr>
          <p:nvPr userDrawn="1">
            <p:ph type="body" sz="quarter" idx="42" hasCustomPrompt="1"/>
          </p:nvPr>
        </p:nvSpPr>
        <p:spPr>
          <a:xfrm>
            <a:off x="8960520"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42" name="Text Placeholder 31">
            <a:extLst>
              <a:ext uri="{FF2B5EF4-FFF2-40B4-BE49-F238E27FC236}">
                <a16:creationId xmlns:a16="http://schemas.microsoft.com/office/drawing/2014/main" id="{93DCB675-62E7-4926-98A4-F120ABA92EBF}"/>
              </a:ext>
            </a:extLst>
          </p:cNvPr>
          <p:cNvSpPr>
            <a:spLocks noGrp="1"/>
          </p:cNvSpPr>
          <p:nvPr userDrawn="1">
            <p:ph type="body" sz="quarter" idx="43" hasCustomPrompt="1"/>
          </p:nvPr>
        </p:nvSpPr>
        <p:spPr>
          <a:xfrm>
            <a:off x="9751863" y="2708275"/>
            <a:ext cx="864842" cy="314325"/>
          </a:xfrm>
          <a:prstGeom prst="rect">
            <a:avLst/>
          </a:prstGeom>
        </p:spPr>
        <p:txBody>
          <a:bodyPr anchor="ctr">
            <a:noAutofit/>
          </a:bodyPr>
          <a:lstStyle>
            <a:lvl1pPr algn="ctr">
              <a:defRPr sz="1600" b="1"/>
            </a:lvl1pPr>
          </a:lstStyle>
          <a:p>
            <a:pPr lvl="0"/>
            <a:r>
              <a:rPr lang="pt-PT" dirty="0"/>
              <a:t>XX%</a:t>
            </a:r>
          </a:p>
        </p:txBody>
      </p:sp>
      <p:sp>
        <p:nvSpPr>
          <p:cNvPr id="43" name="Text Placeholder 7">
            <a:extLst>
              <a:ext uri="{FF2B5EF4-FFF2-40B4-BE49-F238E27FC236}">
                <a16:creationId xmlns:a16="http://schemas.microsoft.com/office/drawing/2014/main" id="{C70FC002-22B1-4B43-A640-05B3543D2B31}"/>
              </a:ext>
            </a:extLst>
          </p:cNvPr>
          <p:cNvSpPr>
            <a:spLocks noGrp="1"/>
          </p:cNvSpPr>
          <p:nvPr userDrawn="1">
            <p:ph type="body" sz="quarter" idx="44" hasCustomPrompt="1"/>
          </p:nvPr>
        </p:nvSpPr>
        <p:spPr>
          <a:xfrm>
            <a:off x="1127448" y="5308653"/>
            <a:ext cx="1656184" cy="576064"/>
          </a:xfrm>
          <a:prstGeom prst="rect">
            <a:avLst/>
          </a:prstGeom>
        </p:spPr>
        <p:txBody>
          <a:bodyPr anchor="ctr">
            <a:noAutofit/>
          </a:bodyPr>
          <a:lstStyle>
            <a:lvl1pPr algn="ctr">
              <a:lnSpc>
                <a:spcPts val="3200"/>
              </a:lnSpc>
              <a:defRPr sz="2800" b="1">
                <a:solidFill>
                  <a:srgbClr val="2B0A3D"/>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xx%</a:t>
            </a:r>
          </a:p>
        </p:txBody>
      </p:sp>
      <p:sp>
        <p:nvSpPr>
          <p:cNvPr id="44" name="Text Placeholder 7">
            <a:extLst>
              <a:ext uri="{FF2B5EF4-FFF2-40B4-BE49-F238E27FC236}">
                <a16:creationId xmlns:a16="http://schemas.microsoft.com/office/drawing/2014/main" id="{8E1CE648-2FAE-4439-A1A4-5BE3863514F4}"/>
              </a:ext>
            </a:extLst>
          </p:cNvPr>
          <p:cNvSpPr>
            <a:spLocks noGrp="1"/>
          </p:cNvSpPr>
          <p:nvPr>
            <p:ph type="body" sz="quarter" idx="45" hasCustomPrompt="1"/>
          </p:nvPr>
        </p:nvSpPr>
        <p:spPr>
          <a:xfrm>
            <a:off x="2883395" y="5163112"/>
            <a:ext cx="8399412" cy="867147"/>
          </a:xfrm>
          <a:prstGeom prst="rect">
            <a:avLst/>
          </a:prstGeom>
        </p:spPr>
        <p:txBody>
          <a:bodyPr anchor="ctr">
            <a:noAutofit/>
          </a:bodyPr>
          <a:lstStyle>
            <a:lvl1pPr algn="l">
              <a:lnSpc>
                <a:spcPts val="1800"/>
              </a:lnSpc>
              <a:spcBef>
                <a:spcPts val="600"/>
              </a:spcBef>
              <a:defRPr sz="16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18"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0"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1"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2"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3"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72951254"/>
      </p:ext>
    </p:extLst>
  </p:cSld>
  <p:clrMapOvr>
    <a:overrideClrMapping bg1="lt1" tx1="dk1" bg2="lt2" tx2="dk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columns">
    <p:bg>
      <p:bgRef idx="1001">
        <a:schemeClr val="bg1"/>
      </p:bgRef>
    </p:bg>
    <p:spTree>
      <p:nvGrpSpPr>
        <p:cNvPr id="1" name=""/>
        <p:cNvGrpSpPr/>
        <p:nvPr/>
      </p:nvGrpSpPr>
      <p:grpSpPr>
        <a:xfrm>
          <a:off x="0" y="0"/>
          <a:ext cx="0" cy="0"/>
          <a:chOff x="0" y="0"/>
          <a:chExt cx="0" cy="0"/>
        </a:xfrm>
      </p:grpSpPr>
      <p:sp>
        <p:nvSpPr>
          <p:cNvPr id="31" name="Text Placeholder 4">
            <a:extLst>
              <a:ext uri="{FF2B5EF4-FFF2-40B4-BE49-F238E27FC236}">
                <a16:creationId xmlns:a16="http://schemas.microsoft.com/office/drawing/2014/main" id="{5714BE43-18D4-460E-A270-8F2FA1EB1FE6}"/>
              </a:ext>
            </a:extLst>
          </p:cNvPr>
          <p:cNvSpPr>
            <a:spLocks noGrp="1"/>
          </p:cNvSpPr>
          <p:nvPr>
            <p:ph type="body" sz="quarter" idx="13" hasCustomPrompt="1"/>
          </p:nvPr>
        </p:nvSpPr>
        <p:spPr>
          <a:xfrm>
            <a:off x="725016" y="3332368"/>
            <a:ext cx="2890194" cy="645047"/>
          </a:xfrm>
          <a:prstGeom prst="rect">
            <a:avLst/>
          </a:prstGeom>
          <a:noFill/>
        </p:spPr>
        <p:txBody>
          <a:bodyPr anchor="ctr">
            <a:noAutofit/>
          </a:bodyPr>
          <a:lstStyle>
            <a:lvl1pPr algn="l">
              <a:lnSpc>
                <a:spcPts val="1800"/>
              </a:lnSpc>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7">
            <a:extLst>
              <a:ext uri="{FF2B5EF4-FFF2-40B4-BE49-F238E27FC236}">
                <a16:creationId xmlns:a16="http://schemas.microsoft.com/office/drawing/2014/main" id="{DF3E2A1A-B668-4C6F-87C6-8F37A241C2C0}"/>
              </a:ext>
            </a:extLst>
          </p:cNvPr>
          <p:cNvSpPr>
            <a:spLocks noGrp="1"/>
          </p:cNvSpPr>
          <p:nvPr>
            <p:ph type="body" sz="quarter" idx="32" hasCustomPrompt="1"/>
          </p:nvPr>
        </p:nvSpPr>
        <p:spPr>
          <a:xfrm>
            <a:off x="725016" y="4079992"/>
            <a:ext cx="2874219" cy="1711208"/>
          </a:xfrm>
          <a:prstGeom prst="rect">
            <a:avLst/>
          </a:prstGeom>
        </p:spPr>
        <p:txBody>
          <a:bodyPr>
            <a:noAutofit/>
          </a:bodyPr>
          <a:lstStyle>
            <a:lvl1pPr>
              <a:lnSpc>
                <a:spcPct val="100000"/>
              </a:lnSpc>
              <a:defRPr sz="1400"/>
            </a:lvl1pPr>
            <a:lvl2pPr>
              <a:lnSpc>
                <a:spcPts val="1400"/>
              </a:lnSpc>
              <a:defRPr sz="1200"/>
            </a:lvl2pPr>
            <a:lvl3pPr>
              <a:lnSpc>
                <a:spcPts val="1300"/>
              </a:lnSpc>
              <a:defRPr sz="1100"/>
            </a:lvl3pPr>
            <a:lvl4pPr>
              <a:lnSpc>
                <a:spcPts val="1200"/>
              </a:lnSpc>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a16="http://schemas.microsoft.com/office/drawing/2014/main" id="{A44485C3-4220-46B7-B1FC-AB2889C2B910}"/>
              </a:ext>
            </a:extLst>
          </p:cNvPr>
          <p:cNvSpPr>
            <a:spLocks noGrp="1"/>
          </p:cNvSpPr>
          <p:nvPr>
            <p:ph type="body" sz="quarter" idx="33" hasCustomPrompt="1"/>
          </p:nvPr>
        </p:nvSpPr>
        <p:spPr>
          <a:xfrm>
            <a:off x="4650903" y="3332368"/>
            <a:ext cx="2890194" cy="645047"/>
          </a:xfrm>
          <a:prstGeom prst="rect">
            <a:avLst/>
          </a:prstGeom>
          <a:noFill/>
        </p:spPr>
        <p:txBody>
          <a:bodyPr anchor="ctr">
            <a:noAutofit/>
          </a:bodyPr>
          <a:lstStyle>
            <a:lvl1pPr algn="l">
              <a:lnSpc>
                <a:spcPts val="1800"/>
              </a:lnSpc>
              <a:defRPr sz="1600" b="1">
                <a:solidFill>
                  <a:srgbClr val="FF304C"/>
                </a:solidFill>
              </a:defRPr>
            </a:lvl1pPr>
            <a:lvl2pPr>
              <a:defRPr sz="1400"/>
            </a:lvl2pPr>
            <a:lvl3pPr>
              <a:defRPr sz="1200"/>
            </a:lvl3pPr>
            <a:lvl4pPr>
              <a:defRPr sz="1100"/>
            </a:lvl4pPr>
            <a:lvl5pPr>
              <a:defRPr sz="1100"/>
            </a:lvl5pPr>
          </a:lstStyle>
          <a:p>
            <a:pPr lvl="0"/>
            <a:r>
              <a:rPr lang="en-US" dirty="0"/>
              <a:t>Click to insert title</a:t>
            </a:r>
          </a:p>
        </p:txBody>
      </p:sp>
      <p:sp>
        <p:nvSpPr>
          <p:cNvPr id="35" name="Text Placeholder 4">
            <a:extLst>
              <a:ext uri="{FF2B5EF4-FFF2-40B4-BE49-F238E27FC236}">
                <a16:creationId xmlns:a16="http://schemas.microsoft.com/office/drawing/2014/main" id="{310CE3C3-B1E7-4F6F-B7BE-DF93DF2ACD74}"/>
              </a:ext>
            </a:extLst>
          </p:cNvPr>
          <p:cNvSpPr>
            <a:spLocks noGrp="1"/>
          </p:cNvSpPr>
          <p:nvPr>
            <p:ph type="body" sz="quarter" idx="35" hasCustomPrompt="1"/>
          </p:nvPr>
        </p:nvSpPr>
        <p:spPr>
          <a:xfrm>
            <a:off x="8576791" y="3332368"/>
            <a:ext cx="2890194" cy="645047"/>
          </a:xfrm>
          <a:prstGeom prst="rect">
            <a:avLst/>
          </a:prstGeom>
          <a:noFill/>
        </p:spPr>
        <p:txBody>
          <a:bodyPr anchor="ctr">
            <a:noAutofit/>
          </a:bodyPr>
          <a:lstStyle>
            <a:lvl1pPr algn="l">
              <a:lnSpc>
                <a:spcPts val="1800"/>
              </a:lnSpc>
              <a:defRPr sz="1600" b="1">
                <a:solidFill>
                  <a:srgbClr val="2C004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7">
            <a:extLst>
              <a:ext uri="{FF2B5EF4-FFF2-40B4-BE49-F238E27FC236}">
                <a16:creationId xmlns:a16="http://schemas.microsoft.com/office/drawing/2014/main" id="{32047331-01BE-47AE-BC0C-B787B1E9553B}"/>
              </a:ext>
            </a:extLst>
          </p:cNvPr>
          <p:cNvSpPr>
            <a:spLocks noGrp="1"/>
          </p:cNvSpPr>
          <p:nvPr>
            <p:ph type="body" sz="quarter" idx="37" hasCustomPrompt="1"/>
          </p:nvPr>
        </p:nvSpPr>
        <p:spPr>
          <a:xfrm>
            <a:off x="8498131" y="295729"/>
            <a:ext cx="2927906" cy="876300"/>
          </a:xfrm>
          <a:prstGeom prst="rect">
            <a:avLst/>
          </a:prstGeom>
        </p:spPr>
        <p:txBody>
          <a:bodyPr anchor="t">
            <a:noAutofit/>
          </a:bodyPr>
          <a:lstStyle>
            <a:lvl1pPr>
              <a:lnSpc>
                <a:spcPct val="100000"/>
              </a:lnSpc>
              <a:defRPr sz="1600" b="1"/>
            </a:lvl1pPr>
            <a:lvl2pPr>
              <a:lnSpc>
                <a:spcPct val="100000"/>
              </a:lnSpc>
              <a:defRPr sz="1600"/>
            </a:lvl2pPr>
            <a:lvl3pPr>
              <a:lnSpc>
                <a:spcPct val="100000"/>
              </a:lnSpc>
              <a:defRPr sz="1600"/>
            </a:lvl3pPr>
            <a:lvl4pPr>
              <a:lnSpc>
                <a:spcPct val="100000"/>
              </a:lnSpc>
              <a:defRPr sz="1600"/>
            </a:lvl4pPr>
            <a:lvl5pPr>
              <a:lnSpc>
                <a:spcPct val="100000"/>
              </a:lnSpc>
              <a:defRPr sz="1600"/>
            </a:lvl5pPr>
          </a:lstStyle>
          <a:p>
            <a:pPr lvl="0"/>
            <a:r>
              <a:rPr lang="en-US" dirty="0"/>
              <a:t>Click to insert text</a:t>
            </a:r>
          </a:p>
        </p:txBody>
      </p:sp>
      <p:sp>
        <p:nvSpPr>
          <p:cNvPr id="26"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6477232"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38" name="Retângulo 43">
            <a:extLst>
              <a:ext uri="{FF2B5EF4-FFF2-40B4-BE49-F238E27FC236}">
                <a16:creationId xmlns:a16="http://schemas.microsoft.com/office/drawing/2014/main" id="{834ADCB4-BFB1-450D-8F6D-64217F4CD92C}"/>
              </a:ext>
            </a:extLst>
          </p:cNvPr>
          <p:cNvSpPr/>
          <p:nvPr userDrawn="1"/>
        </p:nvSpPr>
        <p:spPr>
          <a:xfrm>
            <a:off x="191344" y="6525344"/>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39" name="Text Placeholder 7">
            <a:extLst>
              <a:ext uri="{FF2B5EF4-FFF2-40B4-BE49-F238E27FC236}">
                <a16:creationId xmlns:a16="http://schemas.microsoft.com/office/drawing/2014/main" id="{DF3E2A1A-B668-4C6F-87C6-8F37A241C2C0}"/>
              </a:ext>
            </a:extLst>
          </p:cNvPr>
          <p:cNvSpPr>
            <a:spLocks noGrp="1"/>
          </p:cNvSpPr>
          <p:nvPr>
            <p:ph type="body" sz="quarter" idx="38" hasCustomPrompt="1"/>
          </p:nvPr>
        </p:nvSpPr>
        <p:spPr>
          <a:xfrm>
            <a:off x="4666878" y="4079992"/>
            <a:ext cx="2874219" cy="1711208"/>
          </a:xfrm>
          <a:prstGeom prst="rect">
            <a:avLst/>
          </a:prstGeom>
        </p:spPr>
        <p:txBody>
          <a:bodyPr>
            <a:noAutofit/>
          </a:bodyPr>
          <a:lstStyle>
            <a:lvl1pPr>
              <a:lnSpc>
                <a:spcPct val="100000"/>
              </a:lnSpc>
              <a:defRPr sz="1400"/>
            </a:lvl1pPr>
            <a:lvl2pPr>
              <a:lnSpc>
                <a:spcPts val="1400"/>
              </a:lnSpc>
              <a:buClr>
                <a:schemeClr val="accent4"/>
              </a:buClr>
              <a:defRPr sz="1200"/>
            </a:lvl2pPr>
            <a:lvl3pPr>
              <a:lnSpc>
                <a:spcPts val="1300"/>
              </a:lnSpc>
              <a:buClr>
                <a:schemeClr val="accent4"/>
              </a:buClr>
              <a:defRPr sz="1100"/>
            </a:lvl3pPr>
            <a:lvl4pPr>
              <a:lnSpc>
                <a:spcPts val="1200"/>
              </a:lnSpc>
              <a:buClr>
                <a:schemeClr val="accent4"/>
              </a:buClr>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40" name="Text Placeholder 7">
            <a:extLst>
              <a:ext uri="{FF2B5EF4-FFF2-40B4-BE49-F238E27FC236}">
                <a16:creationId xmlns:a16="http://schemas.microsoft.com/office/drawing/2014/main" id="{DF3E2A1A-B668-4C6F-87C6-8F37A241C2C0}"/>
              </a:ext>
            </a:extLst>
          </p:cNvPr>
          <p:cNvSpPr>
            <a:spLocks noGrp="1"/>
          </p:cNvSpPr>
          <p:nvPr>
            <p:ph type="body" sz="quarter" idx="39" hasCustomPrompt="1"/>
          </p:nvPr>
        </p:nvSpPr>
        <p:spPr>
          <a:xfrm>
            <a:off x="8592766" y="4079992"/>
            <a:ext cx="2874219" cy="1711208"/>
          </a:xfrm>
          <a:prstGeom prst="rect">
            <a:avLst/>
          </a:prstGeom>
        </p:spPr>
        <p:txBody>
          <a:bodyPr>
            <a:noAutofit/>
          </a:bodyPr>
          <a:lstStyle>
            <a:lvl1pPr>
              <a:lnSpc>
                <a:spcPct val="100000"/>
              </a:lnSpc>
              <a:defRPr sz="1400"/>
            </a:lvl1pPr>
            <a:lvl2pPr>
              <a:lnSpc>
                <a:spcPts val="1400"/>
              </a:lnSpc>
              <a:buClr>
                <a:schemeClr val="accent3"/>
              </a:buClr>
              <a:defRPr sz="1200"/>
            </a:lvl2pPr>
            <a:lvl3pPr>
              <a:lnSpc>
                <a:spcPts val="1300"/>
              </a:lnSpc>
              <a:buClr>
                <a:schemeClr val="accent3"/>
              </a:buClr>
              <a:defRPr sz="1100"/>
            </a:lvl3pPr>
            <a:lvl4pPr>
              <a:lnSpc>
                <a:spcPts val="1200"/>
              </a:lnSpc>
              <a:buClr>
                <a:schemeClr val="accent3"/>
              </a:buClr>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832867704"/>
      </p:ext>
    </p:extLst>
  </p:cSld>
  <p:clrMapOvr>
    <a:overrideClrMapping bg1="lt1" tx1="dk1" bg2="lt2" tx2="dk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3 bullets with highlights">
    <p:bg>
      <p:bgRef idx="1001">
        <a:schemeClr val="bg1"/>
      </p:bgRef>
    </p:bg>
    <p:spTree>
      <p:nvGrpSpPr>
        <p:cNvPr id="1" name=""/>
        <p:cNvGrpSpPr/>
        <p:nvPr/>
      </p:nvGrpSpPr>
      <p:grpSpPr>
        <a:xfrm>
          <a:off x="0" y="0"/>
          <a:ext cx="0" cy="0"/>
          <a:chOff x="0" y="0"/>
          <a:chExt cx="0" cy="0"/>
        </a:xfrm>
      </p:grpSpPr>
      <p:sp>
        <p:nvSpPr>
          <p:cNvPr id="41" name="Oval 20">
            <a:extLst>
              <a:ext uri="{FF2B5EF4-FFF2-40B4-BE49-F238E27FC236}">
                <a16:creationId xmlns:a16="http://schemas.microsoft.com/office/drawing/2014/main" id="{ADB39E78-E9B7-40CD-9999-E8302C610DC2}"/>
              </a:ext>
            </a:extLst>
          </p:cNvPr>
          <p:cNvSpPr/>
          <p:nvPr userDrawn="1"/>
        </p:nvSpPr>
        <p:spPr>
          <a:xfrm>
            <a:off x="5563594" y="4734095"/>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2" name="Oval 20">
            <a:extLst>
              <a:ext uri="{FF2B5EF4-FFF2-40B4-BE49-F238E27FC236}">
                <a16:creationId xmlns:a16="http://schemas.microsoft.com/office/drawing/2014/main" id="{80DEC651-0810-4FD4-A2CA-C54974433D45}"/>
              </a:ext>
            </a:extLst>
          </p:cNvPr>
          <p:cNvSpPr/>
          <p:nvPr userDrawn="1"/>
        </p:nvSpPr>
        <p:spPr>
          <a:xfrm>
            <a:off x="5563595" y="2944149"/>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3" name="Oval 20">
            <a:extLst>
              <a:ext uri="{FF2B5EF4-FFF2-40B4-BE49-F238E27FC236}">
                <a16:creationId xmlns:a16="http://schemas.microsoft.com/office/drawing/2014/main" id="{4F0142AD-298C-4A60-9F24-035D4F3F07D0}"/>
              </a:ext>
            </a:extLst>
          </p:cNvPr>
          <p:cNvSpPr/>
          <p:nvPr userDrawn="1"/>
        </p:nvSpPr>
        <p:spPr>
          <a:xfrm>
            <a:off x="5516146" y="1186056"/>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Rectangle 12">
            <a:extLst>
              <a:ext uri="{FF2B5EF4-FFF2-40B4-BE49-F238E27FC236}">
                <a16:creationId xmlns:a16="http://schemas.microsoft.com/office/drawing/2014/main" id="{9455EBB8-DB3C-45D2-B02F-0B36A58E555B}"/>
              </a:ext>
            </a:extLst>
          </p:cNvPr>
          <p:cNvSpPr/>
          <p:nvPr userDrawn="1"/>
        </p:nvSpPr>
        <p:spPr>
          <a:xfrm>
            <a:off x="-1" y="0"/>
            <a:ext cx="4749299"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pic>
        <p:nvPicPr>
          <p:cNvPr id="14" name="Graphic 41">
            <a:extLst>
              <a:ext uri="{FF2B5EF4-FFF2-40B4-BE49-F238E27FC236}">
                <a16:creationId xmlns:a16="http://schemas.microsoft.com/office/drawing/2014/main" id="{39882BC4-7320-49FC-B1BE-AEB377EFC01A}"/>
              </a:ext>
            </a:extLst>
          </p:cNvPr>
          <p:cNvPicPr>
            <a:picLocks noChangeAspect="1"/>
          </p:cNvPicPr>
          <p:nvPr userDrawn="1"/>
        </p:nvPicPr>
        <p:blipFill>
          <a:blip r:embed="rId2">
            <a:extLst>
              <a:ext uri="{96DAC541-7B7A-43D3-8B79-37D633B846F1}">
                <asvg:svgBlip xmlns:asvg="http://schemas.microsoft.com/office/drawing/2016/SVG/main" r:embed="rId3"/>
              </a:ext>
            </a:extLst>
          </a:blip>
          <a:srcRect t="7669"/>
          <a:stretch>
            <a:fillRect/>
          </a:stretch>
        </p:blipFill>
        <p:spPr>
          <a:xfrm rot="7221508" flipH="1" flipV="1">
            <a:off x="-510401" y="-999749"/>
            <a:ext cx="4694967" cy="4418573"/>
          </a:xfrm>
          <a:custGeom>
            <a:avLst/>
            <a:gdLst>
              <a:gd name="connsiteX0" fmla="*/ 0 w 6728158"/>
              <a:gd name="connsiteY0" fmla="*/ 6332069 h 6332069"/>
              <a:gd name="connsiteX1" fmla="*/ 6728158 w 6728158"/>
              <a:gd name="connsiteY1" fmla="*/ 6332069 h 6332069"/>
              <a:gd name="connsiteX2" fmla="*/ 6728158 w 6728158"/>
              <a:gd name="connsiteY2" fmla="*/ 5480387 h 6332069"/>
              <a:gd name="connsiteX3" fmla="*/ 3518172 w 6728158"/>
              <a:gd name="connsiteY3" fmla="*/ 0 h 6332069"/>
              <a:gd name="connsiteX4" fmla="*/ 0 w 6728158"/>
              <a:gd name="connsiteY4" fmla="*/ 2060673 h 6332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158" h="6332069">
                <a:moveTo>
                  <a:pt x="0" y="6332069"/>
                </a:moveTo>
                <a:lnTo>
                  <a:pt x="6728158" y="6332069"/>
                </a:lnTo>
                <a:lnTo>
                  <a:pt x="6728158" y="5480387"/>
                </a:lnTo>
                <a:lnTo>
                  <a:pt x="3518172" y="0"/>
                </a:lnTo>
                <a:lnTo>
                  <a:pt x="0" y="2060673"/>
                </a:lnTo>
                <a:close/>
              </a:path>
            </a:pathLst>
          </a:custGeom>
        </p:spPr>
      </p:pic>
      <p:sp>
        <p:nvSpPr>
          <p:cNvPr id="24" name="Text Placeholder 4">
            <a:extLst>
              <a:ext uri="{FF2B5EF4-FFF2-40B4-BE49-F238E27FC236}">
                <a16:creationId xmlns:a16="http://schemas.microsoft.com/office/drawing/2014/main" id="{B7C16A20-D927-494E-94A9-49AF2E1FA010}"/>
              </a:ext>
            </a:extLst>
          </p:cNvPr>
          <p:cNvSpPr>
            <a:spLocks noGrp="1"/>
          </p:cNvSpPr>
          <p:nvPr>
            <p:ph type="body" sz="quarter" idx="35" hasCustomPrompt="1"/>
          </p:nvPr>
        </p:nvSpPr>
        <p:spPr>
          <a:xfrm>
            <a:off x="5713875" y="1525457"/>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5" name="Text Placeholder 4">
            <a:extLst>
              <a:ext uri="{FF2B5EF4-FFF2-40B4-BE49-F238E27FC236}">
                <a16:creationId xmlns:a16="http://schemas.microsoft.com/office/drawing/2014/main" id="{936BACCD-6FBF-486E-81CB-3462560DA2CE}"/>
              </a:ext>
            </a:extLst>
          </p:cNvPr>
          <p:cNvSpPr>
            <a:spLocks noGrp="1"/>
          </p:cNvSpPr>
          <p:nvPr>
            <p:ph type="body" sz="quarter" idx="36" hasCustomPrompt="1"/>
          </p:nvPr>
        </p:nvSpPr>
        <p:spPr>
          <a:xfrm>
            <a:off x="5713875" y="3284120"/>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6" name="Text Placeholder 4">
            <a:extLst>
              <a:ext uri="{FF2B5EF4-FFF2-40B4-BE49-F238E27FC236}">
                <a16:creationId xmlns:a16="http://schemas.microsoft.com/office/drawing/2014/main" id="{48E9C506-31EA-4D04-B660-3B4DB0704112}"/>
              </a:ext>
            </a:extLst>
          </p:cNvPr>
          <p:cNvSpPr>
            <a:spLocks noGrp="1"/>
          </p:cNvSpPr>
          <p:nvPr>
            <p:ph type="body" sz="quarter" idx="37" hasCustomPrompt="1"/>
          </p:nvPr>
        </p:nvSpPr>
        <p:spPr>
          <a:xfrm>
            <a:off x="5713875" y="5061942"/>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7" name="Text Placeholder 7">
            <a:extLst>
              <a:ext uri="{FF2B5EF4-FFF2-40B4-BE49-F238E27FC236}">
                <a16:creationId xmlns:a16="http://schemas.microsoft.com/office/drawing/2014/main" id="{9949BCD6-E419-4ED2-9061-402DD5FF2406}"/>
              </a:ext>
            </a:extLst>
          </p:cNvPr>
          <p:cNvSpPr>
            <a:spLocks noGrp="1"/>
          </p:cNvSpPr>
          <p:nvPr>
            <p:ph type="body" sz="quarter" idx="38" hasCustomPrompt="1"/>
          </p:nvPr>
        </p:nvSpPr>
        <p:spPr>
          <a:xfrm>
            <a:off x="426716" y="3367132"/>
            <a:ext cx="3670826" cy="2993216"/>
          </a:xfrm>
          <a:prstGeom prst="rect">
            <a:avLst/>
          </a:prstGeom>
        </p:spPr>
        <p:txBody>
          <a:bodyPr>
            <a:noAutofit/>
          </a:bodyPr>
          <a:lstStyle>
            <a:lvl1pPr>
              <a:lnSpc>
                <a:spcPts val="2200"/>
              </a:lnSpc>
              <a:defRPr sz="1800"/>
            </a:lvl1pPr>
            <a:lvl2pPr>
              <a:lnSpc>
                <a:spcPts val="1800"/>
              </a:lnSpc>
              <a:buClr>
                <a:schemeClr val="accent3"/>
              </a:buClr>
              <a:defRPr sz="1600"/>
            </a:lvl2pPr>
            <a:lvl3pPr>
              <a:lnSpc>
                <a:spcPts val="1600"/>
              </a:lnSpc>
              <a:buClr>
                <a:schemeClr val="accent3"/>
              </a:buClr>
              <a:defRPr sz="1400"/>
            </a:lvl3pPr>
            <a:lvl4pPr>
              <a:lnSpc>
                <a:spcPts val="1400"/>
              </a:lnSpc>
              <a:buClr>
                <a:schemeClr val="accent3"/>
              </a:buClr>
              <a:defRPr sz="12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5"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2"/>
            <a:ext cx="2663676" cy="1584027"/>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6" name="Text Placeholder 4">
            <a:extLst>
              <a:ext uri="{FF2B5EF4-FFF2-40B4-BE49-F238E27FC236}">
                <a16:creationId xmlns:a16="http://schemas.microsoft.com/office/drawing/2014/main" id="{04C1CAD0-39C3-4CE2-A9E9-8CA99EFF5357}"/>
              </a:ext>
            </a:extLst>
          </p:cNvPr>
          <p:cNvSpPr>
            <a:spLocks noGrp="1"/>
          </p:cNvSpPr>
          <p:nvPr>
            <p:ph type="body" sz="quarter" idx="13" hasCustomPrompt="1"/>
          </p:nvPr>
        </p:nvSpPr>
        <p:spPr>
          <a:xfrm>
            <a:off x="6917889" y="825195"/>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17" name="Text Placeholder 7">
            <a:extLst>
              <a:ext uri="{FF2B5EF4-FFF2-40B4-BE49-F238E27FC236}">
                <a16:creationId xmlns:a16="http://schemas.microsoft.com/office/drawing/2014/main" id="{9228FC83-C11D-47F2-8BDE-B10D125E5E87}"/>
              </a:ext>
            </a:extLst>
          </p:cNvPr>
          <p:cNvSpPr>
            <a:spLocks noGrp="1"/>
          </p:cNvSpPr>
          <p:nvPr>
            <p:ph type="body" sz="quarter" idx="32" hasCustomPrompt="1"/>
          </p:nvPr>
        </p:nvSpPr>
        <p:spPr>
          <a:xfrm>
            <a:off x="6917889" y="1268413"/>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a16="http://schemas.microsoft.com/office/drawing/2014/main" id="{04C1CAD0-39C3-4CE2-A9E9-8CA99EFF5357}"/>
              </a:ext>
            </a:extLst>
          </p:cNvPr>
          <p:cNvSpPr>
            <a:spLocks noGrp="1"/>
          </p:cNvSpPr>
          <p:nvPr>
            <p:ph type="body" sz="quarter" idx="39" hasCustomPrompt="1"/>
          </p:nvPr>
        </p:nvSpPr>
        <p:spPr>
          <a:xfrm>
            <a:off x="6917889" y="2583858"/>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7">
            <a:extLst>
              <a:ext uri="{FF2B5EF4-FFF2-40B4-BE49-F238E27FC236}">
                <a16:creationId xmlns:a16="http://schemas.microsoft.com/office/drawing/2014/main" id="{9228FC83-C11D-47F2-8BDE-B10D125E5E87}"/>
              </a:ext>
            </a:extLst>
          </p:cNvPr>
          <p:cNvSpPr>
            <a:spLocks noGrp="1"/>
          </p:cNvSpPr>
          <p:nvPr>
            <p:ph type="body" sz="quarter" idx="40" hasCustomPrompt="1"/>
          </p:nvPr>
        </p:nvSpPr>
        <p:spPr>
          <a:xfrm>
            <a:off x="6917889" y="3027076"/>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5" name="Text Placeholder 4">
            <a:extLst>
              <a:ext uri="{FF2B5EF4-FFF2-40B4-BE49-F238E27FC236}">
                <a16:creationId xmlns:a16="http://schemas.microsoft.com/office/drawing/2014/main" id="{04C1CAD0-39C3-4CE2-A9E9-8CA99EFF5357}"/>
              </a:ext>
            </a:extLst>
          </p:cNvPr>
          <p:cNvSpPr>
            <a:spLocks noGrp="1"/>
          </p:cNvSpPr>
          <p:nvPr>
            <p:ph type="body" sz="quarter" idx="41" hasCustomPrompt="1"/>
          </p:nvPr>
        </p:nvSpPr>
        <p:spPr>
          <a:xfrm>
            <a:off x="6917889" y="4361680"/>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6" name="Text Placeholder 7">
            <a:extLst>
              <a:ext uri="{FF2B5EF4-FFF2-40B4-BE49-F238E27FC236}">
                <a16:creationId xmlns:a16="http://schemas.microsoft.com/office/drawing/2014/main" id="{9228FC83-C11D-47F2-8BDE-B10D125E5E87}"/>
              </a:ext>
            </a:extLst>
          </p:cNvPr>
          <p:cNvSpPr>
            <a:spLocks noGrp="1"/>
          </p:cNvSpPr>
          <p:nvPr>
            <p:ph type="body" sz="quarter" idx="42" hasCustomPrompt="1"/>
          </p:nvPr>
        </p:nvSpPr>
        <p:spPr>
          <a:xfrm>
            <a:off x="6917889" y="4804898"/>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7"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39" name="Rectangle 27">
            <a:hlinkClick r:id="rId4"/>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40" name="Retângulo 43">
            <a:extLst>
              <a:ext uri="{FF2B5EF4-FFF2-40B4-BE49-F238E27FC236}">
                <a16:creationId xmlns:a16="http://schemas.microsoft.com/office/drawing/2014/main" id="{834ADCB4-BFB1-450D-8F6D-64217F4CD92C}"/>
              </a:ext>
            </a:extLst>
          </p:cNvPr>
          <p:cNvSpPr/>
          <p:nvPr userDrawn="1"/>
        </p:nvSpPr>
        <p:spPr>
          <a:xfrm>
            <a:off x="9560327"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493729409"/>
      </p:ext>
    </p:extLst>
  </p:cSld>
  <p:clrMapOvr>
    <a:overrideClrMapping bg1="lt1" tx1="dk1" bg2="lt2" tx2="dk2" accent1="accent1" accent2="accent2" accent3="accent3" accent4="accent4" accent5="accent5" accent6="accent6" hlink="hlink" folHlink="folHlink"/>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ntact information">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id="{EC1A94F9-DC7A-4538-8277-70A44CA10105}"/>
              </a:ext>
            </a:extLst>
          </p:cNvPr>
          <p:cNvSpPr>
            <a:spLocks noGrp="1"/>
          </p:cNvSpPr>
          <p:nvPr>
            <p:ph type="pic" sz="quarter" idx="10"/>
          </p:nvPr>
        </p:nvSpPr>
        <p:spPr>
          <a:xfrm>
            <a:off x="624115" y="1903413"/>
            <a:ext cx="1452563" cy="1671637"/>
          </a:xfrm>
          <a:prstGeom prst="rect">
            <a:avLst/>
          </a:prstGeom>
          <a:solidFill>
            <a:srgbClr val="D9D9D9"/>
          </a:solidFill>
        </p:spPr>
        <p:txBody>
          <a:bodyPr anchor="ctr"/>
          <a:lstStyle>
            <a:lvl1pPr algn="ctr">
              <a:defRPr/>
            </a:lvl1pPr>
          </a:lstStyle>
          <a:p>
            <a:endParaRPr lang="pt-PT"/>
          </a:p>
        </p:txBody>
      </p:sp>
      <p:sp>
        <p:nvSpPr>
          <p:cNvPr id="19" name="Picture Placeholder 17">
            <a:extLst>
              <a:ext uri="{FF2B5EF4-FFF2-40B4-BE49-F238E27FC236}">
                <a16:creationId xmlns:a16="http://schemas.microsoft.com/office/drawing/2014/main" id="{74E803A8-AB56-45EC-B2C1-515FBB73BB37}"/>
              </a:ext>
            </a:extLst>
          </p:cNvPr>
          <p:cNvSpPr>
            <a:spLocks noGrp="1"/>
          </p:cNvSpPr>
          <p:nvPr>
            <p:ph type="pic" sz="quarter" idx="11"/>
          </p:nvPr>
        </p:nvSpPr>
        <p:spPr>
          <a:xfrm>
            <a:off x="6455195" y="1903413"/>
            <a:ext cx="1452563" cy="1671637"/>
          </a:xfrm>
          <a:prstGeom prst="rect">
            <a:avLst/>
          </a:prstGeom>
          <a:solidFill>
            <a:srgbClr val="D9D9D9"/>
          </a:solidFill>
        </p:spPr>
        <p:txBody>
          <a:bodyPr anchor="ctr"/>
          <a:lstStyle>
            <a:lvl1pPr algn="ctr">
              <a:defRPr/>
            </a:lvl1pPr>
          </a:lstStyle>
          <a:p>
            <a:endParaRPr lang="pt-PT"/>
          </a:p>
        </p:txBody>
      </p:sp>
      <p:sp>
        <p:nvSpPr>
          <p:cNvPr id="20" name="Picture Placeholder 17">
            <a:extLst>
              <a:ext uri="{FF2B5EF4-FFF2-40B4-BE49-F238E27FC236}">
                <a16:creationId xmlns:a16="http://schemas.microsoft.com/office/drawing/2014/main" id="{9D1BE315-6BE9-4C05-9EDD-2BF1E943154E}"/>
              </a:ext>
            </a:extLst>
          </p:cNvPr>
          <p:cNvSpPr>
            <a:spLocks noGrp="1"/>
          </p:cNvSpPr>
          <p:nvPr>
            <p:ph type="pic" sz="quarter" idx="12"/>
          </p:nvPr>
        </p:nvSpPr>
        <p:spPr>
          <a:xfrm>
            <a:off x="624115" y="4379453"/>
            <a:ext cx="1452563" cy="1671637"/>
          </a:xfrm>
          <a:prstGeom prst="rect">
            <a:avLst/>
          </a:prstGeom>
          <a:solidFill>
            <a:srgbClr val="D9D9D9"/>
          </a:solidFill>
        </p:spPr>
        <p:txBody>
          <a:bodyPr anchor="ctr"/>
          <a:lstStyle>
            <a:lvl1pPr algn="ctr">
              <a:defRPr/>
            </a:lvl1pPr>
          </a:lstStyle>
          <a:p>
            <a:endParaRPr lang="pt-PT"/>
          </a:p>
        </p:txBody>
      </p:sp>
      <p:sp>
        <p:nvSpPr>
          <p:cNvPr id="21" name="Picture Placeholder 17">
            <a:extLst>
              <a:ext uri="{FF2B5EF4-FFF2-40B4-BE49-F238E27FC236}">
                <a16:creationId xmlns:a16="http://schemas.microsoft.com/office/drawing/2014/main" id="{1281E9B6-7C84-4FF5-B198-C8FC0C8924EE}"/>
              </a:ext>
            </a:extLst>
          </p:cNvPr>
          <p:cNvSpPr>
            <a:spLocks noGrp="1"/>
          </p:cNvSpPr>
          <p:nvPr>
            <p:ph type="pic" sz="quarter" idx="13"/>
          </p:nvPr>
        </p:nvSpPr>
        <p:spPr>
          <a:xfrm>
            <a:off x="6455195" y="4379453"/>
            <a:ext cx="1452563" cy="1671637"/>
          </a:xfrm>
          <a:prstGeom prst="rect">
            <a:avLst/>
          </a:prstGeom>
          <a:solidFill>
            <a:srgbClr val="D9D9D9"/>
          </a:solidFill>
        </p:spPr>
        <p:txBody>
          <a:bodyPr anchor="ctr"/>
          <a:lstStyle>
            <a:lvl1pPr algn="ctr">
              <a:defRPr/>
            </a:lvl1pPr>
          </a:lstStyle>
          <a:p>
            <a:endParaRPr lang="pt-PT"/>
          </a:p>
        </p:txBody>
      </p:sp>
      <p:sp>
        <p:nvSpPr>
          <p:cNvPr id="11"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3"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7" name="Text Placeholder 7">
            <a:extLst>
              <a:ext uri="{FF2B5EF4-FFF2-40B4-BE49-F238E27FC236}">
                <a16:creationId xmlns:a16="http://schemas.microsoft.com/office/drawing/2014/main" id="{9228FC83-C11D-47F2-8BDE-B10D125E5E87}"/>
              </a:ext>
            </a:extLst>
          </p:cNvPr>
          <p:cNvSpPr>
            <a:spLocks noGrp="1"/>
          </p:cNvSpPr>
          <p:nvPr>
            <p:ph type="body" sz="quarter" idx="32" hasCustomPrompt="1"/>
          </p:nvPr>
        </p:nvSpPr>
        <p:spPr>
          <a:xfrm>
            <a:off x="2207568" y="190341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4" name="Text Placeholder 7">
            <a:extLst>
              <a:ext uri="{FF2B5EF4-FFF2-40B4-BE49-F238E27FC236}">
                <a16:creationId xmlns:a16="http://schemas.microsoft.com/office/drawing/2014/main" id="{9228FC83-C11D-47F2-8BDE-B10D125E5E87}"/>
              </a:ext>
            </a:extLst>
          </p:cNvPr>
          <p:cNvSpPr>
            <a:spLocks noGrp="1"/>
          </p:cNvSpPr>
          <p:nvPr>
            <p:ph type="body" sz="quarter" idx="33" hasCustomPrompt="1"/>
          </p:nvPr>
        </p:nvSpPr>
        <p:spPr>
          <a:xfrm>
            <a:off x="8040043" y="190341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7" name="Text Placeholder 7">
            <a:extLst>
              <a:ext uri="{FF2B5EF4-FFF2-40B4-BE49-F238E27FC236}">
                <a16:creationId xmlns:a16="http://schemas.microsoft.com/office/drawing/2014/main" id="{9228FC83-C11D-47F2-8BDE-B10D125E5E87}"/>
              </a:ext>
            </a:extLst>
          </p:cNvPr>
          <p:cNvSpPr>
            <a:spLocks noGrp="1"/>
          </p:cNvSpPr>
          <p:nvPr>
            <p:ph type="body" sz="quarter" idx="34" hasCustomPrompt="1"/>
          </p:nvPr>
        </p:nvSpPr>
        <p:spPr>
          <a:xfrm>
            <a:off x="2207568" y="437945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8"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8040043" y="437945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79739771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ntact details">
    <p:spTree>
      <p:nvGrpSpPr>
        <p:cNvPr id="1" name=""/>
        <p:cNvGrpSpPr/>
        <p:nvPr/>
      </p:nvGrpSpPr>
      <p:grpSpPr>
        <a:xfrm>
          <a:off x="0" y="0"/>
          <a:ext cx="0" cy="0"/>
          <a:chOff x="0" y="0"/>
          <a:chExt cx="0" cy="0"/>
        </a:xfrm>
      </p:grpSpPr>
      <p:sp>
        <p:nvSpPr>
          <p:cNvPr id="15" name="Text Placeholder 4">
            <a:extLst>
              <a:ext uri="{FF2B5EF4-FFF2-40B4-BE49-F238E27FC236}">
                <a16:creationId xmlns:a16="http://schemas.microsoft.com/office/drawing/2014/main" id="{38EB8B05-1295-4FBE-8D2F-3BFEB534AE51}"/>
              </a:ext>
            </a:extLst>
          </p:cNvPr>
          <p:cNvSpPr>
            <a:spLocks noGrp="1"/>
          </p:cNvSpPr>
          <p:nvPr>
            <p:ph type="body" sz="quarter" idx="29"/>
          </p:nvPr>
        </p:nvSpPr>
        <p:spPr>
          <a:xfrm>
            <a:off x="6638114" y="662159"/>
            <a:ext cx="4883669"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dirty="0"/>
              <a:t>Edit Master text styles</a:t>
            </a:r>
          </a:p>
        </p:txBody>
      </p:sp>
      <p:sp>
        <p:nvSpPr>
          <p:cNvPr id="16" name="Text Placeholder 4">
            <a:extLst>
              <a:ext uri="{FF2B5EF4-FFF2-40B4-BE49-F238E27FC236}">
                <a16:creationId xmlns:a16="http://schemas.microsoft.com/office/drawing/2014/main" id="{89F369BB-997D-4351-8E94-506F593BC826}"/>
              </a:ext>
            </a:extLst>
          </p:cNvPr>
          <p:cNvSpPr>
            <a:spLocks noGrp="1"/>
          </p:cNvSpPr>
          <p:nvPr>
            <p:ph type="body" sz="quarter" idx="30"/>
          </p:nvPr>
        </p:nvSpPr>
        <p:spPr>
          <a:xfrm>
            <a:off x="6638114" y="4374297"/>
            <a:ext cx="4883669"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dirty="0"/>
              <a:t>Edit Master text styles</a:t>
            </a:r>
          </a:p>
        </p:txBody>
      </p:sp>
      <p:sp>
        <p:nvSpPr>
          <p:cNvPr id="17" name="Text Placeholder 7">
            <a:extLst>
              <a:ext uri="{FF2B5EF4-FFF2-40B4-BE49-F238E27FC236}">
                <a16:creationId xmlns:a16="http://schemas.microsoft.com/office/drawing/2014/main" id="{1DC896E0-16D3-438F-B293-ED80E1183A74}"/>
              </a:ext>
            </a:extLst>
          </p:cNvPr>
          <p:cNvSpPr>
            <a:spLocks noGrp="1"/>
          </p:cNvSpPr>
          <p:nvPr>
            <p:ph type="body" sz="quarter" idx="31"/>
          </p:nvPr>
        </p:nvSpPr>
        <p:spPr>
          <a:xfrm>
            <a:off x="6638113" y="4810699"/>
            <a:ext cx="4883670" cy="1717101"/>
          </a:xfrm>
          <a:prstGeom prst="rect">
            <a:avLst/>
          </a:prstGeom>
        </p:spPr>
        <p:txBody>
          <a:bodyPr>
            <a:noAutofit/>
          </a:bodyPr>
          <a:lstStyle>
            <a:lvl1pPr>
              <a:lnSpc>
                <a:spcPts val="1600"/>
              </a:lnSpc>
              <a:defRPr sz="1400"/>
            </a:lvl1pPr>
            <a:lvl2pPr marL="173038" indent="-168275">
              <a:lnSpc>
                <a:spcPts val="1400"/>
              </a:lnSpc>
              <a:defRPr sz="1200"/>
            </a:lvl2pPr>
            <a:lvl3pPr marL="347663" indent="-174625">
              <a:lnSpc>
                <a:spcPts val="1200"/>
              </a:lnSpc>
              <a:defRPr sz="1100"/>
            </a:lvl3pPr>
            <a:lvl4pPr marL="404813" indent="-115888">
              <a:lnSpc>
                <a:spcPts val="1100"/>
              </a:lnSpc>
              <a:defRPr sz="1000"/>
            </a:lvl4pPr>
            <a:lvl5pPr>
              <a:lnSpc>
                <a:spcPct val="100000"/>
              </a:lnSpc>
              <a:defRPr sz="1200"/>
            </a:lvl5p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18" name="Text Placeholder 7">
            <a:extLst>
              <a:ext uri="{FF2B5EF4-FFF2-40B4-BE49-F238E27FC236}">
                <a16:creationId xmlns:a16="http://schemas.microsoft.com/office/drawing/2014/main" id="{766AF42E-C565-4CFD-A0C6-69ADC5ED724D}"/>
              </a:ext>
            </a:extLst>
          </p:cNvPr>
          <p:cNvSpPr>
            <a:spLocks noGrp="1"/>
          </p:cNvSpPr>
          <p:nvPr>
            <p:ph type="body" sz="quarter" idx="32"/>
          </p:nvPr>
        </p:nvSpPr>
        <p:spPr>
          <a:xfrm>
            <a:off x="6638113" y="1265729"/>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9" name="Text Placeholder 7">
            <a:extLst>
              <a:ext uri="{FF2B5EF4-FFF2-40B4-BE49-F238E27FC236}">
                <a16:creationId xmlns:a16="http://schemas.microsoft.com/office/drawing/2014/main" id="{FEEE7B4B-7781-4178-8912-CB53DC7910B1}"/>
              </a:ext>
            </a:extLst>
          </p:cNvPr>
          <p:cNvSpPr>
            <a:spLocks noGrp="1"/>
          </p:cNvSpPr>
          <p:nvPr>
            <p:ph type="body" sz="quarter" idx="33"/>
          </p:nvPr>
        </p:nvSpPr>
        <p:spPr>
          <a:xfrm>
            <a:off x="9473096" y="1265729"/>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0" name="Text Placeholder 7">
            <a:extLst>
              <a:ext uri="{FF2B5EF4-FFF2-40B4-BE49-F238E27FC236}">
                <a16:creationId xmlns:a16="http://schemas.microsoft.com/office/drawing/2014/main" id="{65D71B9F-4F61-41D4-A7CC-FD63E71DC5A6}"/>
              </a:ext>
            </a:extLst>
          </p:cNvPr>
          <p:cNvSpPr>
            <a:spLocks noGrp="1"/>
          </p:cNvSpPr>
          <p:nvPr>
            <p:ph type="body" sz="quarter" idx="34"/>
          </p:nvPr>
        </p:nvSpPr>
        <p:spPr>
          <a:xfrm>
            <a:off x="6638113" y="2455544"/>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1" name="Text Placeholder 7">
            <a:extLst>
              <a:ext uri="{FF2B5EF4-FFF2-40B4-BE49-F238E27FC236}">
                <a16:creationId xmlns:a16="http://schemas.microsoft.com/office/drawing/2014/main" id="{1BD170B4-C089-4F45-8016-02293706DE36}"/>
              </a:ext>
            </a:extLst>
          </p:cNvPr>
          <p:cNvSpPr>
            <a:spLocks noGrp="1"/>
          </p:cNvSpPr>
          <p:nvPr>
            <p:ph type="body" sz="quarter" idx="35"/>
          </p:nvPr>
        </p:nvSpPr>
        <p:spPr>
          <a:xfrm>
            <a:off x="9473096" y="2455544"/>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2" name="Freeform: Shape 21">
            <a:extLst>
              <a:ext uri="{FF2B5EF4-FFF2-40B4-BE49-F238E27FC236}">
                <a16:creationId xmlns:a16="http://schemas.microsoft.com/office/drawing/2014/main" id="{E1D38B64-120F-4B33-BFE3-9536C55688C0}"/>
              </a:ext>
            </a:extLst>
          </p:cNvPr>
          <p:cNvSpPr>
            <a:spLocks/>
          </p:cNvSpPr>
          <p:nvPr userDrawn="1"/>
        </p:nvSpPr>
        <p:spPr bwMode="auto">
          <a:xfrm>
            <a:off x="0" y="0"/>
            <a:ext cx="6314264" cy="6858000"/>
          </a:xfrm>
          <a:custGeom>
            <a:avLst/>
            <a:gdLst>
              <a:gd name="connsiteX0" fmla="*/ 0 w 6314264"/>
              <a:gd name="connsiteY0" fmla="*/ 0 h 6850062"/>
              <a:gd name="connsiteX1" fmla="*/ 2371778 w 6314264"/>
              <a:gd name="connsiteY1" fmla="*/ 0 h 6850062"/>
              <a:gd name="connsiteX2" fmla="*/ 5821131 w 6314264"/>
              <a:gd name="connsiteY2" fmla="*/ 4462172 h 6850062"/>
              <a:gd name="connsiteX3" fmla="*/ 5967979 w 6314264"/>
              <a:gd name="connsiteY3" fmla="*/ 6737018 h 6850062"/>
              <a:gd name="connsiteX4" fmla="*/ 5901053 w 6314264"/>
              <a:gd name="connsiteY4" fmla="*/ 6850062 h 6850062"/>
              <a:gd name="connsiteX5" fmla="*/ 0 w 6314264"/>
              <a:gd name="connsiteY5" fmla="*/ 6850062 h 6850062"/>
              <a:gd name="connsiteX6" fmla="*/ 0 w 6314264"/>
              <a:gd name="connsiteY6" fmla="*/ 6791481 h 6850062"/>
              <a:gd name="connsiteX7" fmla="*/ 0 w 6314264"/>
              <a:gd name="connsiteY7" fmla="*/ 0 h 685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4264" h="6850062">
                <a:moveTo>
                  <a:pt x="0" y="0"/>
                </a:moveTo>
                <a:cubicBezTo>
                  <a:pt x="0" y="0"/>
                  <a:pt x="0" y="0"/>
                  <a:pt x="2371778" y="0"/>
                </a:cubicBezTo>
                <a:cubicBezTo>
                  <a:pt x="2402328" y="4520519"/>
                  <a:pt x="6334924" y="5918074"/>
                  <a:pt x="5821131" y="4462172"/>
                </a:cubicBezTo>
                <a:cubicBezTo>
                  <a:pt x="6272436" y="4633046"/>
                  <a:pt x="6588349" y="5598554"/>
                  <a:pt x="5967979" y="6737018"/>
                </a:cubicBezTo>
                <a:lnTo>
                  <a:pt x="5901053" y="6850062"/>
                </a:lnTo>
                <a:lnTo>
                  <a:pt x="0" y="6850062"/>
                </a:lnTo>
                <a:lnTo>
                  <a:pt x="0" y="6791481"/>
                </a:lnTo>
                <a:cubicBezTo>
                  <a:pt x="0" y="5305461"/>
                  <a:pt x="0" y="3143977"/>
                  <a:pt x="0" y="0"/>
                </a:cubicBezTo>
                <a:close/>
              </a:path>
            </a:pathLst>
          </a:custGeom>
          <a:solidFill>
            <a:srgbClr val="2C004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pt-PT"/>
          </a:p>
        </p:txBody>
      </p:sp>
      <p:sp>
        <p:nvSpPr>
          <p:cNvPr id="23" name="Freeform 26">
            <a:extLst>
              <a:ext uri="{FF2B5EF4-FFF2-40B4-BE49-F238E27FC236}">
                <a16:creationId xmlns:a16="http://schemas.microsoft.com/office/drawing/2014/main" id="{B017E329-98D6-4441-B449-FBAD88FAA377}"/>
              </a:ext>
            </a:extLst>
          </p:cNvPr>
          <p:cNvSpPr>
            <a:spLocks/>
          </p:cNvSpPr>
          <p:nvPr userDrawn="1"/>
        </p:nvSpPr>
        <p:spPr bwMode="auto">
          <a:xfrm>
            <a:off x="5688408" y="4703082"/>
            <a:ext cx="414338" cy="339383"/>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9E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
        <p:nvSpPr>
          <p:cNvPr id="24" name="Freeform 27">
            <a:extLst>
              <a:ext uri="{FF2B5EF4-FFF2-40B4-BE49-F238E27FC236}">
                <a16:creationId xmlns:a16="http://schemas.microsoft.com/office/drawing/2014/main" id="{8015E310-A729-4C80-936F-71D663EE6DA7}"/>
              </a:ext>
            </a:extLst>
          </p:cNvPr>
          <p:cNvSpPr>
            <a:spLocks/>
          </p:cNvSpPr>
          <p:nvPr userDrawn="1"/>
        </p:nvSpPr>
        <p:spPr bwMode="auto">
          <a:xfrm>
            <a:off x="5471869" y="4458435"/>
            <a:ext cx="630877" cy="536142"/>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
        <p:nvSpPr>
          <p:cNvPr id="25" name="Text Placeholder 7">
            <a:extLst>
              <a:ext uri="{FF2B5EF4-FFF2-40B4-BE49-F238E27FC236}">
                <a16:creationId xmlns:a16="http://schemas.microsoft.com/office/drawing/2014/main" id="{BBB56F29-6918-4BD4-9377-61503A926466}"/>
              </a:ext>
            </a:extLst>
          </p:cNvPr>
          <p:cNvSpPr>
            <a:spLocks noGrp="1"/>
          </p:cNvSpPr>
          <p:nvPr>
            <p:ph type="body" sz="quarter" idx="36"/>
          </p:nvPr>
        </p:nvSpPr>
        <p:spPr>
          <a:xfrm>
            <a:off x="412692" y="4869077"/>
            <a:ext cx="3344087" cy="1088820"/>
          </a:xfrm>
          <a:prstGeom prst="rect">
            <a:avLst/>
          </a:prstGeom>
        </p:spPr>
        <p:txBody>
          <a:bodyPr anchor="b">
            <a:noAutofit/>
          </a:bodyPr>
          <a:lstStyle>
            <a:lvl1pPr>
              <a:lnSpc>
                <a:spcPts val="1600"/>
              </a:lnSpc>
              <a:spcAft>
                <a:spcPts val="0"/>
              </a:spcAft>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3"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26"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27"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70698422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xt with Shapes - Layout4">
    <p:bg>
      <p:bgRef idx="1001">
        <a:schemeClr val="bg1"/>
      </p:bgRef>
    </p:bg>
    <p:spTree>
      <p:nvGrpSpPr>
        <p:cNvPr id="1" name=""/>
        <p:cNvGrpSpPr/>
        <p:nvPr/>
      </p:nvGrpSpPr>
      <p:grpSpPr>
        <a:xfrm>
          <a:off x="0" y="0"/>
          <a:ext cx="0" cy="0"/>
          <a:chOff x="0" y="0"/>
          <a:chExt cx="0" cy="0"/>
        </a:xfrm>
      </p:grpSpPr>
      <p:sp>
        <p:nvSpPr>
          <p:cNvPr id="19" name="Text Placeholder 7">
            <a:extLst>
              <a:ext uri="{FF2B5EF4-FFF2-40B4-BE49-F238E27FC236}">
                <a16:creationId xmlns:a16="http://schemas.microsoft.com/office/drawing/2014/main" id="{F44B07A7-FBF2-491D-B0F6-7A5448F53F32}"/>
              </a:ext>
            </a:extLst>
          </p:cNvPr>
          <p:cNvSpPr>
            <a:spLocks noGrp="1"/>
          </p:cNvSpPr>
          <p:nvPr>
            <p:ph type="body" sz="quarter" idx="35" hasCustomPrompt="1"/>
          </p:nvPr>
        </p:nvSpPr>
        <p:spPr>
          <a:xfrm>
            <a:off x="407988" y="2439343"/>
            <a:ext cx="4940178" cy="1008112"/>
          </a:xfrm>
          <a:prstGeom prst="rect">
            <a:avLst/>
          </a:prstGeom>
        </p:spPr>
        <p:txBody>
          <a:bodyPr anchor="t">
            <a:noAutofit/>
          </a:bodyPr>
          <a:lstStyle>
            <a:lvl1pPr algn="l">
              <a:lnSpc>
                <a:spcPts val="1800"/>
              </a:lnSpc>
              <a:spcAft>
                <a:spcPts val="600"/>
              </a:spcAft>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0" name="Text Placeholder 7">
            <a:extLst>
              <a:ext uri="{FF2B5EF4-FFF2-40B4-BE49-F238E27FC236}">
                <a16:creationId xmlns:a16="http://schemas.microsoft.com/office/drawing/2014/main" id="{6956FD36-565A-4468-BCC4-CB7785266950}"/>
              </a:ext>
            </a:extLst>
          </p:cNvPr>
          <p:cNvSpPr>
            <a:spLocks noGrp="1"/>
          </p:cNvSpPr>
          <p:nvPr>
            <p:ph type="body" sz="quarter" idx="36" hasCustomPrompt="1"/>
          </p:nvPr>
        </p:nvSpPr>
        <p:spPr>
          <a:xfrm>
            <a:off x="7896200" y="140492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1" name="Text Placeholder 7">
            <a:extLst>
              <a:ext uri="{FF2B5EF4-FFF2-40B4-BE49-F238E27FC236}">
                <a16:creationId xmlns:a16="http://schemas.microsoft.com/office/drawing/2014/main" id="{16278310-82AA-4E47-A510-E54DC245FB2B}"/>
              </a:ext>
            </a:extLst>
          </p:cNvPr>
          <p:cNvSpPr>
            <a:spLocks noGrp="1"/>
          </p:cNvSpPr>
          <p:nvPr>
            <p:ph type="body" sz="quarter" idx="37" hasCustomPrompt="1"/>
          </p:nvPr>
        </p:nvSpPr>
        <p:spPr>
          <a:xfrm>
            <a:off x="7896200" y="5918247"/>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2" name="Text Placeholder 7">
            <a:extLst>
              <a:ext uri="{FF2B5EF4-FFF2-40B4-BE49-F238E27FC236}">
                <a16:creationId xmlns:a16="http://schemas.microsoft.com/office/drawing/2014/main" id="{ABF327CC-2917-45F5-82B2-75A9F742E63A}"/>
              </a:ext>
            </a:extLst>
          </p:cNvPr>
          <p:cNvSpPr>
            <a:spLocks noGrp="1"/>
          </p:cNvSpPr>
          <p:nvPr>
            <p:ph type="body" sz="quarter" idx="38" hasCustomPrompt="1"/>
          </p:nvPr>
        </p:nvSpPr>
        <p:spPr>
          <a:xfrm>
            <a:off x="7896200" y="501558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3" name="Text Placeholder 7">
            <a:extLst>
              <a:ext uri="{FF2B5EF4-FFF2-40B4-BE49-F238E27FC236}">
                <a16:creationId xmlns:a16="http://schemas.microsoft.com/office/drawing/2014/main" id="{169195DA-4761-45A5-B68F-E20845F04F0C}"/>
              </a:ext>
            </a:extLst>
          </p:cNvPr>
          <p:cNvSpPr>
            <a:spLocks noGrp="1"/>
          </p:cNvSpPr>
          <p:nvPr>
            <p:ph type="body" sz="quarter" idx="39" hasCustomPrompt="1"/>
          </p:nvPr>
        </p:nvSpPr>
        <p:spPr>
          <a:xfrm>
            <a:off x="7896200" y="4112916"/>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4" name="Text Placeholder 7">
            <a:extLst>
              <a:ext uri="{FF2B5EF4-FFF2-40B4-BE49-F238E27FC236}">
                <a16:creationId xmlns:a16="http://schemas.microsoft.com/office/drawing/2014/main" id="{343313FC-7C2A-4C39-A322-E5328A14AED9}"/>
              </a:ext>
            </a:extLst>
          </p:cNvPr>
          <p:cNvSpPr>
            <a:spLocks noGrp="1"/>
          </p:cNvSpPr>
          <p:nvPr>
            <p:ph type="body" sz="quarter" idx="40" hasCustomPrompt="1"/>
          </p:nvPr>
        </p:nvSpPr>
        <p:spPr>
          <a:xfrm>
            <a:off x="7896200" y="321025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5" name="Text Placeholder 7">
            <a:extLst>
              <a:ext uri="{FF2B5EF4-FFF2-40B4-BE49-F238E27FC236}">
                <a16:creationId xmlns:a16="http://schemas.microsoft.com/office/drawing/2014/main" id="{C9E896F1-84B5-4E7A-BD88-FFAFED8559EB}"/>
              </a:ext>
            </a:extLst>
          </p:cNvPr>
          <p:cNvSpPr>
            <a:spLocks noGrp="1"/>
          </p:cNvSpPr>
          <p:nvPr>
            <p:ph type="body" sz="quarter" idx="41" hasCustomPrompt="1"/>
          </p:nvPr>
        </p:nvSpPr>
        <p:spPr>
          <a:xfrm>
            <a:off x="7896200" y="2307586"/>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1"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1447298"/>
            <a:ext cx="5471988" cy="863600"/>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5" name="Retângulo 43">
            <a:extLst>
              <a:ext uri="{FF2B5EF4-FFF2-40B4-BE49-F238E27FC236}">
                <a16:creationId xmlns:a16="http://schemas.microsoft.com/office/drawing/2014/main" id="{834ADCB4-BFB1-450D-8F6D-64217F4CD92C}"/>
              </a:ext>
            </a:extLst>
          </p:cNvPr>
          <p:cNvSpPr/>
          <p:nvPr userDrawn="1"/>
        </p:nvSpPr>
        <p:spPr>
          <a:xfrm>
            <a:off x="119336" y="6551746"/>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606356751"/>
      </p:ext>
    </p:extLst>
  </p:cSld>
  <p:clrMapOvr>
    <a:overrideClrMapping bg1="lt1" tx1="dk1" bg2="lt2" tx2="dk2" accent1="accent1" accent2="accent2" accent3="accent3" accent4="accent4" accent5="accent5" accent6="accent6" hlink="hlink" folHlink="folHlink"/>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3-columns with signature circle">
    <p:bg>
      <p:bgRef idx="1001">
        <a:schemeClr val="bg1"/>
      </p:bgRef>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46919663-CB01-46C8-8B1A-7D7C5FFB79D0}"/>
              </a:ext>
            </a:extLst>
          </p:cNvPr>
          <p:cNvSpPr/>
          <p:nvPr userDrawn="1"/>
        </p:nvSpPr>
        <p:spPr>
          <a:xfrm>
            <a:off x="998106" y="2708995"/>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Rectangle 15">
            <a:extLst>
              <a:ext uri="{FF2B5EF4-FFF2-40B4-BE49-F238E27FC236}">
                <a16:creationId xmlns:a16="http://schemas.microsoft.com/office/drawing/2014/main" id="{07A11129-008D-4898-86B9-B6C83562FA3A}"/>
              </a:ext>
            </a:extLst>
          </p:cNvPr>
          <p:cNvSpPr/>
          <p:nvPr userDrawn="1"/>
        </p:nvSpPr>
        <p:spPr>
          <a:xfrm>
            <a:off x="4601266" y="2744279"/>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7" name="Rectangle 16">
            <a:extLst>
              <a:ext uri="{FF2B5EF4-FFF2-40B4-BE49-F238E27FC236}">
                <a16:creationId xmlns:a16="http://schemas.microsoft.com/office/drawing/2014/main" id="{92D1F7AF-5F53-4627-A1CF-B58FCC387FCC}"/>
              </a:ext>
            </a:extLst>
          </p:cNvPr>
          <p:cNvSpPr/>
          <p:nvPr userDrawn="1"/>
        </p:nvSpPr>
        <p:spPr>
          <a:xfrm>
            <a:off x="8204425" y="2744279"/>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2" name="Oval 20">
            <a:extLst>
              <a:ext uri="{FF2B5EF4-FFF2-40B4-BE49-F238E27FC236}">
                <a16:creationId xmlns:a16="http://schemas.microsoft.com/office/drawing/2014/main" id="{C5DBDB28-88AB-4F14-9F73-9D7C1E6EE4B1}"/>
              </a:ext>
            </a:extLst>
          </p:cNvPr>
          <p:cNvSpPr/>
          <p:nvPr userDrawn="1"/>
        </p:nvSpPr>
        <p:spPr>
          <a:xfrm>
            <a:off x="8674834"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Oval 20">
            <a:extLst>
              <a:ext uri="{FF2B5EF4-FFF2-40B4-BE49-F238E27FC236}">
                <a16:creationId xmlns:a16="http://schemas.microsoft.com/office/drawing/2014/main" id="{2F532516-8DF9-44A4-935A-3131E96D437E}"/>
              </a:ext>
            </a:extLst>
          </p:cNvPr>
          <p:cNvSpPr/>
          <p:nvPr userDrawn="1"/>
        </p:nvSpPr>
        <p:spPr>
          <a:xfrm>
            <a:off x="5071675"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Oval 20">
            <a:extLst>
              <a:ext uri="{FF2B5EF4-FFF2-40B4-BE49-F238E27FC236}">
                <a16:creationId xmlns:a16="http://schemas.microsoft.com/office/drawing/2014/main" id="{41ACABC2-6590-4E4B-9507-376785C34C7E}"/>
              </a:ext>
            </a:extLst>
          </p:cNvPr>
          <p:cNvSpPr/>
          <p:nvPr userDrawn="1"/>
        </p:nvSpPr>
        <p:spPr>
          <a:xfrm>
            <a:off x="1468515"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2800" b="1"/>
          </a:p>
        </p:txBody>
      </p:sp>
      <p:sp>
        <p:nvSpPr>
          <p:cNvPr id="27" name="Text Placeholder 26">
            <a:extLst>
              <a:ext uri="{FF2B5EF4-FFF2-40B4-BE49-F238E27FC236}">
                <a16:creationId xmlns:a16="http://schemas.microsoft.com/office/drawing/2014/main" id="{EE342E13-99A8-4C50-9113-E5C3E8EF275E}"/>
              </a:ext>
            </a:extLst>
          </p:cNvPr>
          <p:cNvSpPr>
            <a:spLocks noGrp="1"/>
          </p:cNvSpPr>
          <p:nvPr>
            <p:ph type="body" sz="quarter" idx="10" hasCustomPrompt="1"/>
          </p:nvPr>
        </p:nvSpPr>
        <p:spPr>
          <a:xfrm>
            <a:off x="1678985" y="2492375"/>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8" name="Text Placeholder 26">
            <a:extLst>
              <a:ext uri="{FF2B5EF4-FFF2-40B4-BE49-F238E27FC236}">
                <a16:creationId xmlns:a16="http://schemas.microsoft.com/office/drawing/2014/main" id="{28BE06D5-C195-451B-AC35-95E3C649BB59}"/>
              </a:ext>
            </a:extLst>
          </p:cNvPr>
          <p:cNvSpPr>
            <a:spLocks noGrp="1"/>
          </p:cNvSpPr>
          <p:nvPr>
            <p:ph type="body" sz="quarter" idx="11" hasCustomPrompt="1"/>
          </p:nvPr>
        </p:nvSpPr>
        <p:spPr>
          <a:xfrm>
            <a:off x="5282145" y="2492896"/>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9" name="Text Placeholder 26">
            <a:extLst>
              <a:ext uri="{FF2B5EF4-FFF2-40B4-BE49-F238E27FC236}">
                <a16:creationId xmlns:a16="http://schemas.microsoft.com/office/drawing/2014/main" id="{303436BB-C15C-4765-BFF1-9337F7680429}"/>
              </a:ext>
            </a:extLst>
          </p:cNvPr>
          <p:cNvSpPr>
            <a:spLocks noGrp="1"/>
          </p:cNvSpPr>
          <p:nvPr>
            <p:ph type="body" sz="quarter" idx="12" hasCustomPrompt="1"/>
          </p:nvPr>
        </p:nvSpPr>
        <p:spPr>
          <a:xfrm>
            <a:off x="8885304" y="2465855"/>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31" name="Text Placeholder 30">
            <a:extLst>
              <a:ext uri="{FF2B5EF4-FFF2-40B4-BE49-F238E27FC236}">
                <a16:creationId xmlns:a16="http://schemas.microsoft.com/office/drawing/2014/main" id="{1162E3C5-6092-4641-B639-FF818E2DB588}"/>
              </a:ext>
            </a:extLst>
          </p:cNvPr>
          <p:cNvSpPr>
            <a:spLocks noGrp="1"/>
          </p:cNvSpPr>
          <p:nvPr>
            <p:ph type="body" sz="quarter" idx="13" hasCustomPrompt="1"/>
          </p:nvPr>
        </p:nvSpPr>
        <p:spPr>
          <a:xfrm>
            <a:off x="1138441" y="4005263"/>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2" name="Text Placeholder 30">
            <a:extLst>
              <a:ext uri="{FF2B5EF4-FFF2-40B4-BE49-F238E27FC236}">
                <a16:creationId xmlns:a16="http://schemas.microsoft.com/office/drawing/2014/main" id="{B4C4A495-4C6A-49E0-8118-A975B2E88321}"/>
              </a:ext>
            </a:extLst>
          </p:cNvPr>
          <p:cNvSpPr>
            <a:spLocks noGrp="1"/>
          </p:cNvSpPr>
          <p:nvPr>
            <p:ph type="body" sz="quarter" idx="14" hasCustomPrompt="1"/>
          </p:nvPr>
        </p:nvSpPr>
        <p:spPr>
          <a:xfrm>
            <a:off x="4741601" y="4005064"/>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3" name="Text Placeholder 30">
            <a:extLst>
              <a:ext uri="{FF2B5EF4-FFF2-40B4-BE49-F238E27FC236}">
                <a16:creationId xmlns:a16="http://schemas.microsoft.com/office/drawing/2014/main" id="{8C784D9E-AFE4-47BA-87D1-E386C20ED64C}"/>
              </a:ext>
            </a:extLst>
          </p:cNvPr>
          <p:cNvSpPr>
            <a:spLocks noGrp="1"/>
          </p:cNvSpPr>
          <p:nvPr>
            <p:ph type="body" sz="quarter" idx="15" hasCustomPrompt="1"/>
          </p:nvPr>
        </p:nvSpPr>
        <p:spPr>
          <a:xfrm>
            <a:off x="8344760" y="4005064"/>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7" name="Text Placeholder 36">
            <a:extLst>
              <a:ext uri="{FF2B5EF4-FFF2-40B4-BE49-F238E27FC236}">
                <a16:creationId xmlns:a16="http://schemas.microsoft.com/office/drawing/2014/main" id="{38EBB49C-19EA-4D54-98F7-9E9FF53FD1B6}"/>
              </a:ext>
            </a:extLst>
          </p:cNvPr>
          <p:cNvSpPr>
            <a:spLocks noGrp="1"/>
          </p:cNvSpPr>
          <p:nvPr>
            <p:ph type="body" sz="quarter" idx="16" hasCustomPrompt="1"/>
          </p:nvPr>
        </p:nvSpPr>
        <p:spPr>
          <a:xfrm>
            <a:off x="8344760" y="4941888"/>
            <a:ext cx="2736850" cy="935037"/>
          </a:xfrm>
          <a:prstGeom prst="rect">
            <a:avLst/>
          </a:prstGeom>
        </p:spPr>
        <p:txBody>
          <a:bodyPr>
            <a:normAutofit/>
          </a:bodyPr>
          <a:lstStyle>
            <a:lvl1pPr>
              <a:defRPr sz="1400"/>
            </a:lvl1pPr>
          </a:lstStyle>
          <a:p>
            <a:pPr lvl="0"/>
            <a:r>
              <a:rPr lang="en-US" dirty="0"/>
              <a:t>Click to insert text</a:t>
            </a:r>
          </a:p>
        </p:txBody>
      </p:sp>
      <p:sp>
        <p:nvSpPr>
          <p:cNvPr id="38" name="Text Placeholder 36">
            <a:extLst>
              <a:ext uri="{FF2B5EF4-FFF2-40B4-BE49-F238E27FC236}">
                <a16:creationId xmlns:a16="http://schemas.microsoft.com/office/drawing/2014/main" id="{914F5F94-C619-4353-985D-517B9A1ED51A}"/>
              </a:ext>
            </a:extLst>
          </p:cNvPr>
          <p:cNvSpPr>
            <a:spLocks noGrp="1"/>
          </p:cNvSpPr>
          <p:nvPr>
            <p:ph type="body" sz="quarter" idx="17" hasCustomPrompt="1"/>
          </p:nvPr>
        </p:nvSpPr>
        <p:spPr>
          <a:xfrm>
            <a:off x="4741601" y="4919315"/>
            <a:ext cx="2736850" cy="935037"/>
          </a:xfrm>
          <a:prstGeom prst="rect">
            <a:avLst/>
          </a:prstGeom>
        </p:spPr>
        <p:txBody>
          <a:bodyPr>
            <a:normAutofit/>
          </a:bodyPr>
          <a:lstStyle>
            <a:lvl1pPr>
              <a:defRPr sz="1400"/>
            </a:lvl1pPr>
          </a:lstStyle>
          <a:p>
            <a:pPr lvl="0"/>
            <a:r>
              <a:rPr lang="en-US" dirty="0"/>
              <a:t>Click to insert text</a:t>
            </a:r>
          </a:p>
        </p:txBody>
      </p:sp>
      <p:sp>
        <p:nvSpPr>
          <p:cNvPr id="39" name="Text Placeholder 36">
            <a:extLst>
              <a:ext uri="{FF2B5EF4-FFF2-40B4-BE49-F238E27FC236}">
                <a16:creationId xmlns:a16="http://schemas.microsoft.com/office/drawing/2014/main" id="{43904984-B2AA-40BC-977A-39D263DD919B}"/>
              </a:ext>
            </a:extLst>
          </p:cNvPr>
          <p:cNvSpPr>
            <a:spLocks noGrp="1"/>
          </p:cNvSpPr>
          <p:nvPr>
            <p:ph type="body" sz="quarter" idx="18" hasCustomPrompt="1"/>
          </p:nvPr>
        </p:nvSpPr>
        <p:spPr>
          <a:xfrm>
            <a:off x="1138441" y="4919315"/>
            <a:ext cx="2736850" cy="935037"/>
          </a:xfrm>
          <a:prstGeom prst="rect">
            <a:avLst/>
          </a:prstGeom>
        </p:spPr>
        <p:txBody>
          <a:bodyPr>
            <a:normAutofit/>
          </a:bodyPr>
          <a:lstStyle>
            <a:lvl1pPr>
              <a:defRPr sz="1400"/>
            </a:lvl1pPr>
          </a:lstStyle>
          <a:p>
            <a:pPr lvl="0"/>
            <a:r>
              <a:rPr lang="en-US" dirty="0"/>
              <a:t>Click to insert text</a:t>
            </a:r>
          </a:p>
        </p:txBody>
      </p:sp>
      <p:sp>
        <p:nvSpPr>
          <p:cNvPr id="18"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9"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79975423"/>
      </p:ext>
    </p:extLst>
  </p:cSld>
  <p:clrMapOvr>
    <a:overrideClrMapping bg1="lt1" tx1="dk1" bg2="lt2" tx2="dk2" accent1="accent1" accent2="accent2" accent3="accent3" accent4="accent4" accent5="accent5" accent6="accent6" hlink="hlink" folHlink="folHlink"/>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ext with Shapes - Layout5">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50C01FB-E2BF-4470-A153-6F7BF3CCF3F9}"/>
              </a:ext>
            </a:extLst>
          </p:cNvPr>
          <p:cNvSpPr/>
          <p:nvPr userDrawn="1"/>
        </p:nvSpPr>
        <p:spPr>
          <a:xfrm>
            <a:off x="0" y="4437112"/>
            <a:ext cx="12192000" cy="2420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4" name="Text Placeholder 7">
            <a:extLst>
              <a:ext uri="{FF2B5EF4-FFF2-40B4-BE49-F238E27FC236}">
                <a16:creationId xmlns:a16="http://schemas.microsoft.com/office/drawing/2014/main" id="{A4F8F9B7-22AF-440B-AF0A-78B650932C21}"/>
              </a:ext>
            </a:extLst>
          </p:cNvPr>
          <p:cNvSpPr>
            <a:spLocks noGrp="1"/>
          </p:cNvSpPr>
          <p:nvPr>
            <p:ph type="body" sz="quarter" idx="32" hasCustomPrompt="1"/>
          </p:nvPr>
        </p:nvSpPr>
        <p:spPr>
          <a:xfrm>
            <a:off x="407988" y="1700808"/>
            <a:ext cx="5832475" cy="432048"/>
          </a:xfrm>
          <a:prstGeom prst="rect">
            <a:avLst/>
          </a:prstGeom>
        </p:spPr>
        <p:txBody>
          <a:bodyPr anchor="ctr">
            <a:noAutofit/>
          </a:bodyPr>
          <a:lstStyle>
            <a:lvl1pPr>
              <a:lnSpc>
                <a:spcPts val="2200"/>
              </a:lnSpc>
              <a:spcAft>
                <a:spcPts val="0"/>
              </a:spcAft>
              <a:defRPr sz="1800">
                <a:solidFill>
                  <a:srgbClr val="12ABDB"/>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title</a:t>
            </a:r>
          </a:p>
        </p:txBody>
      </p:sp>
      <p:pic>
        <p:nvPicPr>
          <p:cNvPr id="14" name="Graphic 13">
            <a:extLst>
              <a:ext uri="{FF2B5EF4-FFF2-40B4-BE49-F238E27FC236}">
                <a16:creationId xmlns:a16="http://schemas.microsoft.com/office/drawing/2014/main" id="{CBFCF213-9AB8-422B-8F8D-9F6A01ED15F1}"/>
              </a:ext>
            </a:extLst>
          </p:cNvPr>
          <p:cNvPicPr>
            <a:picLocks noChangeAspect="1"/>
          </p:cNvPicPr>
          <p:nvPr userDrawn="1"/>
        </p:nvPicPr>
        <p:blipFill>
          <a:blip r:embed="rId2">
            <a:extLst>
              <a:ext uri="{96DAC541-7B7A-43D3-8B79-37D633B846F1}">
                <asvg:svgBlip xmlns:asvg="http://schemas.microsoft.com/office/drawing/2016/SVG/main" r:embed="rId3"/>
              </a:ext>
            </a:extLst>
          </a:blip>
          <a:srcRect r="13305" b="8553"/>
          <a:stretch>
            <a:fillRect/>
          </a:stretch>
        </p:blipFill>
        <p:spPr>
          <a:xfrm rot="19314106">
            <a:off x="10091405" y="-166653"/>
            <a:ext cx="3522628" cy="5177025"/>
          </a:xfrm>
          <a:custGeom>
            <a:avLst/>
            <a:gdLst>
              <a:gd name="connsiteX0" fmla="*/ 3522628 w 3522628"/>
              <a:gd name="connsiteY0" fmla="*/ 891962 h 5177025"/>
              <a:gd name="connsiteX1" fmla="*/ 162923 w 3522628"/>
              <a:gd name="connsiteY1" fmla="*/ 5177025 h 5177025"/>
              <a:gd name="connsiteX2" fmla="*/ 0 w 3522628"/>
              <a:gd name="connsiteY2" fmla="*/ 5049285 h 5177025"/>
              <a:gd name="connsiteX3" fmla="*/ 0 w 3522628"/>
              <a:gd name="connsiteY3" fmla="*/ 1923687 h 5177025"/>
              <a:gd name="connsiteX4" fmla="*/ 1508267 w 3522628"/>
              <a:gd name="connsiteY4" fmla="*/ 0 h 5177025"/>
              <a:gd name="connsiteX5" fmla="*/ 2384994 w 3522628"/>
              <a:gd name="connsiteY5" fmla="*/ 0 h 51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2628" h="5177025">
                <a:moveTo>
                  <a:pt x="3522628" y="891962"/>
                </a:moveTo>
                <a:lnTo>
                  <a:pt x="162923" y="5177025"/>
                </a:lnTo>
                <a:lnTo>
                  <a:pt x="0" y="5049285"/>
                </a:lnTo>
                <a:lnTo>
                  <a:pt x="0" y="1923687"/>
                </a:lnTo>
                <a:lnTo>
                  <a:pt x="1508267" y="0"/>
                </a:lnTo>
                <a:lnTo>
                  <a:pt x="2384994" y="0"/>
                </a:lnTo>
                <a:close/>
              </a:path>
            </a:pathLst>
          </a:custGeom>
        </p:spPr>
      </p:pic>
      <p:sp>
        <p:nvSpPr>
          <p:cNvPr id="40" name="Text Placeholder 7">
            <a:extLst>
              <a:ext uri="{FF2B5EF4-FFF2-40B4-BE49-F238E27FC236}">
                <a16:creationId xmlns:a16="http://schemas.microsoft.com/office/drawing/2014/main" id="{6343BDF6-D0DB-4726-8EA9-DA3DE0DFDE11}"/>
              </a:ext>
            </a:extLst>
          </p:cNvPr>
          <p:cNvSpPr>
            <a:spLocks noGrp="1"/>
          </p:cNvSpPr>
          <p:nvPr>
            <p:ph type="body" sz="quarter" idx="35" hasCustomPrompt="1"/>
          </p:nvPr>
        </p:nvSpPr>
        <p:spPr>
          <a:xfrm>
            <a:off x="618009"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1" name="Text Placeholder 7">
            <a:extLst>
              <a:ext uri="{FF2B5EF4-FFF2-40B4-BE49-F238E27FC236}">
                <a16:creationId xmlns:a16="http://schemas.microsoft.com/office/drawing/2014/main" id="{3B423489-C448-4223-A3F1-FAB0DF95C7E0}"/>
              </a:ext>
            </a:extLst>
          </p:cNvPr>
          <p:cNvSpPr>
            <a:spLocks noGrp="1"/>
          </p:cNvSpPr>
          <p:nvPr>
            <p:ph type="body" sz="quarter" idx="36" hasCustomPrompt="1"/>
          </p:nvPr>
        </p:nvSpPr>
        <p:spPr>
          <a:xfrm>
            <a:off x="2511156"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2" name="Text Placeholder 7">
            <a:extLst>
              <a:ext uri="{FF2B5EF4-FFF2-40B4-BE49-F238E27FC236}">
                <a16:creationId xmlns:a16="http://schemas.microsoft.com/office/drawing/2014/main" id="{415D3B99-29BD-4D4A-BD25-28628B5AD295}"/>
              </a:ext>
            </a:extLst>
          </p:cNvPr>
          <p:cNvSpPr>
            <a:spLocks noGrp="1"/>
          </p:cNvSpPr>
          <p:nvPr>
            <p:ph type="body" sz="quarter" idx="37" hasCustomPrompt="1"/>
          </p:nvPr>
        </p:nvSpPr>
        <p:spPr>
          <a:xfrm>
            <a:off x="4404303"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a16="http://schemas.microsoft.com/office/drawing/2014/main" id="{FB92CCBF-AD9B-4B1F-81E0-1F58CD476991}"/>
              </a:ext>
            </a:extLst>
          </p:cNvPr>
          <p:cNvSpPr>
            <a:spLocks noGrp="1"/>
          </p:cNvSpPr>
          <p:nvPr>
            <p:ph type="body" sz="quarter" idx="38" hasCustomPrompt="1"/>
          </p:nvPr>
        </p:nvSpPr>
        <p:spPr>
          <a:xfrm>
            <a:off x="6297450"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a16="http://schemas.microsoft.com/office/drawing/2014/main" id="{429263E9-C628-4DAE-AAF4-D4C456E5A7F2}"/>
              </a:ext>
            </a:extLst>
          </p:cNvPr>
          <p:cNvSpPr>
            <a:spLocks noGrp="1"/>
          </p:cNvSpPr>
          <p:nvPr>
            <p:ph type="body" sz="quarter" idx="39" hasCustomPrompt="1"/>
          </p:nvPr>
        </p:nvSpPr>
        <p:spPr>
          <a:xfrm>
            <a:off x="8190597"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a16="http://schemas.microsoft.com/office/drawing/2014/main" id="{266B7D82-19EF-4C8A-8D75-AEA2758E426F}"/>
              </a:ext>
            </a:extLst>
          </p:cNvPr>
          <p:cNvSpPr>
            <a:spLocks noGrp="1"/>
          </p:cNvSpPr>
          <p:nvPr>
            <p:ph type="body" sz="quarter" idx="40"/>
          </p:nvPr>
        </p:nvSpPr>
        <p:spPr>
          <a:xfrm>
            <a:off x="10083744" y="5585038"/>
            <a:ext cx="1692449" cy="432048"/>
          </a:xfrm>
          <a:prstGeom prst="rect">
            <a:avLst/>
          </a:prstGeom>
        </p:spPr>
        <p:txBody>
          <a:bodyPr anchor="ctr">
            <a:noAutofit/>
          </a:bodyPr>
          <a:lstStyle>
            <a:lvl1pPr algn="r">
              <a:lnSpc>
                <a:spcPts val="1600"/>
              </a:lnSpc>
              <a:defRPr sz="1400" b="1">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5"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9" name="Retângulo 43">
            <a:extLst>
              <a:ext uri="{FF2B5EF4-FFF2-40B4-BE49-F238E27FC236}">
                <a16:creationId xmlns:a16="http://schemas.microsoft.com/office/drawing/2014/main" id="{834ADCB4-BFB1-450D-8F6D-64217F4CD92C}"/>
              </a:ext>
            </a:extLst>
          </p:cNvPr>
          <p:cNvSpPr/>
          <p:nvPr userDrawn="1"/>
        </p:nvSpPr>
        <p:spPr>
          <a:xfrm>
            <a:off x="191344" y="6515877"/>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0" name="Text Placeholder 7">
            <a:extLst>
              <a:ext uri="{FF2B5EF4-FFF2-40B4-BE49-F238E27FC236}">
                <a16:creationId xmlns:a16="http://schemas.microsoft.com/office/drawing/2014/main" id="{9228FC83-C11D-47F2-8BDE-B10D125E5E87}"/>
              </a:ext>
            </a:extLst>
          </p:cNvPr>
          <p:cNvSpPr>
            <a:spLocks noGrp="1"/>
          </p:cNvSpPr>
          <p:nvPr>
            <p:ph type="body" sz="quarter" idx="41" hasCustomPrompt="1"/>
          </p:nvPr>
        </p:nvSpPr>
        <p:spPr>
          <a:xfrm>
            <a:off x="426488"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1" name="Text Placeholder 7">
            <a:extLst>
              <a:ext uri="{FF2B5EF4-FFF2-40B4-BE49-F238E27FC236}">
                <a16:creationId xmlns:a16="http://schemas.microsoft.com/office/drawing/2014/main" id="{9228FC83-C11D-47F2-8BDE-B10D125E5E87}"/>
              </a:ext>
            </a:extLst>
          </p:cNvPr>
          <p:cNvSpPr>
            <a:spLocks noGrp="1"/>
          </p:cNvSpPr>
          <p:nvPr>
            <p:ph type="body" sz="quarter" idx="42" hasCustomPrompt="1"/>
          </p:nvPr>
        </p:nvSpPr>
        <p:spPr>
          <a:xfrm>
            <a:off x="3860688"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a16="http://schemas.microsoft.com/office/drawing/2014/main" id="{9228FC83-C11D-47F2-8BDE-B10D125E5E87}"/>
              </a:ext>
            </a:extLst>
          </p:cNvPr>
          <p:cNvSpPr>
            <a:spLocks noGrp="1"/>
          </p:cNvSpPr>
          <p:nvPr>
            <p:ph type="body" sz="quarter" idx="43" hasCustomPrompt="1"/>
          </p:nvPr>
        </p:nvSpPr>
        <p:spPr>
          <a:xfrm>
            <a:off x="7294887"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3"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2745450993"/>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4 (with image)">
    <p:bg>
      <p:bgPr>
        <a:solidFill>
          <a:schemeClr val="bg1"/>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9">
            <a:extLst>
              <a:ext uri="{FF2B5EF4-FFF2-40B4-BE49-F238E27FC236}">
                <a16:creationId xmlns:a16="http://schemas.microsoft.com/office/drawing/2014/main" id="{C3D2EC56-D17C-4A75-8178-C69397BC735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07988" y="404813"/>
            <a:ext cx="2286000" cy="510013"/>
          </a:xfrm>
          <a:prstGeom prst="rect">
            <a:avLst/>
          </a:prstGeom>
        </p:spPr>
      </p:pic>
      <p:sp>
        <p:nvSpPr>
          <p:cNvPr id="10" name="Text Placeholder 13">
            <a:extLst>
              <a:ext uri="{FF2B5EF4-FFF2-40B4-BE49-F238E27FC236}">
                <a16:creationId xmlns:a16="http://schemas.microsoft.com/office/drawing/2014/main" id="{7D1DC75A-C7A4-44A4-B19C-D445335545B0}"/>
              </a:ext>
            </a:extLst>
          </p:cNvPr>
          <p:cNvSpPr>
            <a:spLocks noGrp="1"/>
          </p:cNvSpPr>
          <p:nvPr userDrawn="1">
            <p:ph type="body" sz="quarter" idx="11" hasCustomPrompt="1"/>
          </p:nvPr>
        </p:nvSpPr>
        <p:spPr>
          <a:xfrm>
            <a:off x="407988" y="3555553"/>
            <a:ext cx="5399980" cy="869950"/>
          </a:xfrm>
        </p:spPr>
        <p:txBody>
          <a:bodyPr lIns="0" tIns="0" rIns="0" bIns="0" anchor="b">
            <a:normAutofit/>
          </a:bodyPr>
          <a:lstStyle>
            <a:lvl1pPr>
              <a:lnSpc>
                <a:spcPts val="3000"/>
              </a:lnSpc>
              <a:defRPr sz="2600">
                <a:solidFill>
                  <a:schemeClr val="tx2"/>
                </a:solidFill>
              </a:defRPr>
            </a:lvl1pPr>
            <a:lvl2pPr>
              <a:defRPr sz="24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a16="http://schemas.microsoft.com/office/drawing/2014/main" id="{563879A0-0979-491A-8758-371BB7AD935B}"/>
              </a:ext>
            </a:extLst>
          </p:cNvPr>
          <p:cNvSpPr>
            <a:spLocks noGrp="1"/>
          </p:cNvSpPr>
          <p:nvPr userDrawn="1">
            <p:ph type="body" sz="quarter" idx="12" hasCustomPrompt="1"/>
          </p:nvPr>
        </p:nvSpPr>
        <p:spPr>
          <a:xfrm>
            <a:off x="407988" y="4540515"/>
            <a:ext cx="5399980" cy="1196340"/>
          </a:xfrm>
        </p:spPr>
        <p:txBody>
          <a:bodyPr lIns="0" tIns="0" rIns="0" bIns="0">
            <a:normAutofit/>
          </a:bodyPr>
          <a:lstStyle>
            <a:lvl1pPr>
              <a:lnSpc>
                <a:spcPts val="1800"/>
              </a:lnSpc>
              <a:defRPr sz="1600">
                <a:solidFill>
                  <a:schemeClr val="accent2"/>
                </a:solidFill>
              </a:defRPr>
            </a:lvl1pPr>
            <a:lvl2pPr>
              <a:defRPr sz="1600">
                <a:solidFill>
                  <a:schemeClr val="bg1"/>
                </a:solidFill>
              </a:defRPr>
            </a:lvl2pPr>
          </a:lstStyle>
          <a:p>
            <a:pPr lvl="0"/>
            <a:r>
              <a:rPr lang="en-US" dirty="0"/>
              <a:t>Click to insert presenter, location, and date</a:t>
            </a:r>
            <a:endParaRPr lang="pt-PT" dirty="0"/>
          </a:p>
        </p:txBody>
      </p:sp>
      <p:sp>
        <p:nvSpPr>
          <p:cNvPr id="7" name="Freeform 6"/>
          <p:cNvSpPr>
            <a:spLocks/>
          </p:cNvSpPr>
          <p:nvPr userDrawn="1"/>
        </p:nvSpPr>
        <p:spPr bwMode="auto">
          <a:xfrm rot="16200000" flipH="1">
            <a:off x="6370124" y="13910"/>
            <a:ext cx="6353908" cy="6326091"/>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dirty="0"/>
          </a:p>
        </p:txBody>
      </p:sp>
      <p:pic>
        <p:nvPicPr>
          <p:cNvPr id="8" name="Picture Placeholder 8">
            <a:extLst>
              <a:ext uri="{FF2B5EF4-FFF2-40B4-BE49-F238E27FC236}">
                <a16:creationId xmlns:a16="http://schemas.microsoft.com/office/drawing/2014/main" id="{029072D2-C914-4387-8C30-FF5B99DAEA1D}"/>
              </a:ext>
            </a:extLst>
          </p:cNvPr>
          <p:cNvPicPr>
            <a:picLocks noChangeAspect="1"/>
          </p:cNvPicPr>
          <p:nvPr userDrawn="1"/>
        </p:nvPicPr>
        <p:blipFill rotWithShape="1">
          <a:blip r:embed="rId4">
            <a:clrChange>
              <a:clrFrom>
                <a:srgbClr val="DBE3F3">
                  <a:alpha val="96863"/>
                </a:srgbClr>
              </a:clrFrom>
              <a:clrTo>
                <a:srgbClr val="DBE3F3">
                  <a:alpha val="0"/>
                </a:srgbClr>
              </a:clrTo>
            </a:clrChange>
            <a:extLst>
              <a:ext uri="{28A0092B-C50C-407E-A947-70E740481C1C}">
                <a14:useLocalDpi xmlns:a14="http://schemas.microsoft.com/office/drawing/2010/main" val="0"/>
              </a:ext>
            </a:extLst>
          </a:blip>
          <a:srcRect l="7775" r="43208"/>
          <a:stretch/>
        </p:blipFill>
        <p:spPr>
          <a:xfrm>
            <a:off x="6212308" y="1"/>
            <a:ext cx="5976664" cy="6859588"/>
          </a:xfrm>
          <a:prstGeom prst="rect">
            <a:avLst/>
          </a:prstGeom>
        </p:spPr>
      </p:pic>
    </p:spTree>
    <p:extLst>
      <p:ext uri="{BB962C8B-B14F-4D97-AF65-F5344CB8AC3E}">
        <p14:creationId xmlns:p14="http://schemas.microsoft.com/office/powerpoint/2010/main" val="61205014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Organization Chart">
    <p:bg>
      <p:bgRef idx="1001">
        <a:schemeClr val="bg1"/>
      </p:bgRef>
    </p:bg>
    <p:spTree>
      <p:nvGrpSpPr>
        <p:cNvPr id="1" name=""/>
        <p:cNvGrpSpPr/>
        <p:nvPr/>
      </p:nvGrpSpPr>
      <p:grpSpPr>
        <a:xfrm>
          <a:off x="0" y="0"/>
          <a:ext cx="0" cy="0"/>
          <a:chOff x="0" y="0"/>
          <a:chExt cx="0" cy="0"/>
        </a:xfrm>
      </p:grpSpPr>
      <p:sp>
        <p:nvSpPr>
          <p:cNvPr id="42" name="Text Placeholder 7">
            <a:extLst>
              <a:ext uri="{FF2B5EF4-FFF2-40B4-BE49-F238E27FC236}">
                <a16:creationId xmlns:a16="http://schemas.microsoft.com/office/drawing/2014/main" id="{5889F4BD-9B8F-420C-96FD-C732EE0EE6BD}"/>
              </a:ext>
            </a:extLst>
          </p:cNvPr>
          <p:cNvSpPr>
            <a:spLocks noGrp="1"/>
          </p:cNvSpPr>
          <p:nvPr>
            <p:ph type="body" sz="quarter" idx="38" hasCustomPrompt="1"/>
          </p:nvPr>
        </p:nvSpPr>
        <p:spPr>
          <a:xfrm>
            <a:off x="666750" y="5733255"/>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a16="http://schemas.microsoft.com/office/drawing/2014/main" id="{E26F6CC5-0FBD-4B39-8067-DA4CA3D08DF5}"/>
              </a:ext>
            </a:extLst>
          </p:cNvPr>
          <p:cNvSpPr>
            <a:spLocks noGrp="1"/>
          </p:cNvSpPr>
          <p:nvPr>
            <p:ph type="body" sz="quarter" idx="39" hasCustomPrompt="1"/>
          </p:nvPr>
        </p:nvSpPr>
        <p:spPr>
          <a:xfrm>
            <a:off x="2794164" y="5737641"/>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a16="http://schemas.microsoft.com/office/drawing/2014/main" id="{6D83DCD9-FC24-4ACE-8B52-269E78EA5154}"/>
              </a:ext>
            </a:extLst>
          </p:cNvPr>
          <p:cNvSpPr>
            <a:spLocks noGrp="1"/>
          </p:cNvSpPr>
          <p:nvPr>
            <p:ph type="body" sz="quarter" idx="40" hasCustomPrompt="1"/>
          </p:nvPr>
        </p:nvSpPr>
        <p:spPr>
          <a:xfrm>
            <a:off x="4927473" y="5737641"/>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a16="http://schemas.microsoft.com/office/drawing/2014/main" id="{75441542-8C67-4120-B77E-FF0148E22F4B}"/>
              </a:ext>
            </a:extLst>
          </p:cNvPr>
          <p:cNvSpPr>
            <a:spLocks noGrp="1"/>
          </p:cNvSpPr>
          <p:nvPr>
            <p:ph type="body" sz="quarter" idx="41" hasCustomPrompt="1"/>
          </p:nvPr>
        </p:nvSpPr>
        <p:spPr>
          <a:xfrm>
            <a:off x="7060200" y="5733156"/>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6" name="Text Placeholder 7">
            <a:extLst>
              <a:ext uri="{FF2B5EF4-FFF2-40B4-BE49-F238E27FC236}">
                <a16:creationId xmlns:a16="http://schemas.microsoft.com/office/drawing/2014/main" id="{B4323275-6F19-499D-9A1B-2C56B8029E99}"/>
              </a:ext>
            </a:extLst>
          </p:cNvPr>
          <p:cNvSpPr>
            <a:spLocks noGrp="1"/>
          </p:cNvSpPr>
          <p:nvPr>
            <p:ph type="body" sz="quarter" idx="42" hasCustomPrompt="1"/>
          </p:nvPr>
        </p:nvSpPr>
        <p:spPr>
          <a:xfrm>
            <a:off x="9192926" y="5733156"/>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9" name="Text Placeholder 7">
            <a:extLst>
              <a:ext uri="{FF2B5EF4-FFF2-40B4-BE49-F238E27FC236}">
                <a16:creationId xmlns:a16="http://schemas.microsoft.com/office/drawing/2014/main" id="{5AAEF36F-2753-4DC6-898C-49B56113E4F4}"/>
              </a:ext>
            </a:extLst>
          </p:cNvPr>
          <p:cNvSpPr>
            <a:spLocks noGrp="1"/>
          </p:cNvSpPr>
          <p:nvPr>
            <p:ph type="body" sz="quarter" idx="37" hasCustomPrompt="1"/>
          </p:nvPr>
        </p:nvSpPr>
        <p:spPr>
          <a:xfrm>
            <a:off x="3647728" y="1958081"/>
            <a:ext cx="1440160" cy="1152128"/>
          </a:xfrm>
          <a:prstGeom prst="rect">
            <a:avLst/>
          </a:prstGeom>
          <a:solidFill>
            <a:srgbClr val="0070AD"/>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37" name="Text Placeholder 7">
            <a:extLst>
              <a:ext uri="{FF2B5EF4-FFF2-40B4-BE49-F238E27FC236}">
                <a16:creationId xmlns:a16="http://schemas.microsoft.com/office/drawing/2014/main" id="{AD94FF36-F4B8-4ED6-BB44-FDBFDBFA2A1C}"/>
              </a:ext>
            </a:extLst>
          </p:cNvPr>
          <p:cNvSpPr>
            <a:spLocks noGrp="1"/>
          </p:cNvSpPr>
          <p:nvPr>
            <p:ph type="body" sz="quarter" idx="35" hasCustomPrompt="1"/>
          </p:nvPr>
        </p:nvSpPr>
        <p:spPr>
          <a:xfrm>
            <a:off x="6384032" y="3428999"/>
            <a:ext cx="144016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8" name="Rectangle 7">
            <a:extLst>
              <a:ext uri="{FF2B5EF4-FFF2-40B4-BE49-F238E27FC236}">
                <a16:creationId xmlns:a16="http://schemas.microsoft.com/office/drawing/2014/main" id="{404E50B0-1D58-4F15-A351-E3515806816D}"/>
              </a:ext>
            </a:extLst>
          </p:cNvPr>
          <p:cNvSpPr/>
          <p:nvPr/>
        </p:nvSpPr>
        <p:spPr>
          <a:xfrm>
            <a:off x="3589947" y="1916832"/>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2" name="Rectangle 11">
            <a:extLst>
              <a:ext uri="{FF2B5EF4-FFF2-40B4-BE49-F238E27FC236}">
                <a16:creationId xmlns:a16="http://schemas.microsoft.com/office/drawing/2014/main" id="{AE59D603-4EF9-47FC-B148-3573A831D791}"/>
              </a:ext>
            </a:extLst>
          </p:cNvPr>
          <p:cNvSpPr/>
          <p:nvPr/>
        </p:nvSpPr>
        <p:spPr>
          <a:xfrm>
            <a:off x="6337816" y="3389316"/>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6" name="Rectangle 15">
            <a:extLst>
              <a:ext uri="{FF2B5EF4-FFF2-40B4-BE49-F238E27FC236}">
                <a16:creationId xmlns:a16="http://schemas.microsoft.com/office/drawing/2014/main" id="{58AC5158-E8A1-44A7-8617-AC56F0DD1719}"/>
              </a:ext>
            </a:extLst>
          </p:cNvPr>
          <p:cNvSpPr/>
          <p:nvPr/>
        </p:nvSpPr>
        <p:spPr>
          <a:xfrm>
            <a:off x="839788" y="3389316"/>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7" name="TextBox 16">
            <a:extLst>
              <a:ext uri="{FF2B5EF4-FFF2-40B4-BE49-F238E27FC236}">
                <a16:creationId xmlns:a16="http://schemas.microsoft.com/office/drawing/2014/main" id="{C761E736-25EA-4914-A717-28A039625E8C}"/>
              </a:ext>
            </a:extLst>
          </p:cNvPr>
          <p:cNvSpPr txBox="1"/>
          <p:nvPr/>
        </p:nvSpPr>
        <p:spPr>
          <a:xfrm>
            <a:off x="883343" y="3711981"/>
            <a:ext cx="1239750" cy="510909"/>
          </a:xfrm>
          <a:prstGeom prst="rect">
            <a:avLst/>
          </a:prstGeom>
          <a:noFill/>
        </p:spPr>
        <p:txBody>
          <a:bodyPr wrap="square" rtlCol="0">
            <a:spAutoFit/>
          </a:bodyPr>
          <a:lstStyle/>
          <a:p>
            <a:pPr algn="r">
              <a:lnSpc>
                <a:spcPct val="85000"/>
              </a:lnSpc>
            </a:pPr>
            <a:r>
              <a:rPr lang="en-US" sz="1600" b="1" kern="0" dirty="0">
                <a:solidFill>
                  <a:schemeClr val="bg1"/>
                </a:solidFill>
                <a:latin typeface="+mj-lt"/>
                <a:ea typeface="Georgia" charset="0"/>
                <a:cs typeface="Georgia" charset="0"/>
                <a:sym typeface="Arial"/>
              </a:rPr>
              <a:t>Group Name</a:t>
            </a:r>
          </a:p>
        </p:txBody>
      </p:sp>
      <p:cxnSp>
        <p:nvCxnSpPr>
          <p:cNvPr id="19" name="Straight Connector 18">
            <a:extLst>
              <a:ext uri="{FF2B5EF4-FFF2-40B4-BE49-F238E27FC236}">
                <a16:creationId xmlns:a16="http://schemas.microsoft.com/office/drawing/2014/main" id="{A898D83E-9F4A-4269-9BEB-326164B60B7C}"/>
              </a:ext>
            </a:extLst>
          </p:cNvPr>
          <p:cNvCxnSpPr>
            <a:cxnSpLocks/>
          </p:cNvCxnSpPr>
          <p:nvPr userDrawn="1"/>
        </p:nvCxnSpPr>
        <p:spPr>
          <a:xfrm>
            <a:off x="4367808"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87D369E-74E6-4DE1-ADB0-EB6EF05664B8}"/>
              </a:ext>
            </a:extLst>
          </p:cNvPr>
          <p:cNvCxnSpPr>
            <a:cxnSpLocks/>
          </p:cNvCxnSpPr>
          <p:nvPr userDrawn="1"/>
        </p:nvCxnSpPr>
        <p:spPr>
          <a:xfrm>
            <a:off x="7104112"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7AB8857-3B0E-4067-BC64-A4C0AE330199}"/>
              </a:ext>
            </a:extLst>
          </p:cNvPr>
          <p:cNvCxnSpPr>
            <a:cxnSpLocks/>
          </p:cNvCxnSpPr>
          <p:nvPr userDrawn="1"/>
        </p:nvCxnSpPr>
        <p:spPr>
          <a:xfrm>
            <a:off x="5879976" y="4004369"/>
            <a:ext cx="432048"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38843B7-B08D-445C-8E69-55E9ADD60136}"/>
              </a:ext>
            </a:extLst>
          </p:cNvPr>
          <p:cNvCxnSpPr>
            <a:cxnSpLocks/>
          </p:cNvCxnSpPr>
          <p:nvPr userDrawn="1"/>
        </p:nvCxnSpPr>
        <p:spPr>
          <a:xfrm>
            <a:off x="2711624" y="4653135"/>
            <a:ext cx="0" cy="504056"/>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65716183-FC6B-4383-8EF6-37E5349AAF9A}"/>
              </a:ext>
            </a:extLst>
          </p:cNvPr>
          <p:cNvCxnSpPr>
            <a:cxnSpLocks/>
          </p:cNvCxnSpPr>
          <p:nvPr userDrawn="1"/>
        </p:nvCxnSpPr>
        <p:spPr>
          <a:xfrm>
            <a:off x="1612454" y="5226817"/>
            <a:ext cx="8588002" cy="0"/>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C480400D-CA47-444B-970B-5A484E54E6A1}"/>
              </a:ext>
            </a:extLst>
          </p:cNvPr>
          <p:cNvCxnSpPr>
            <a:cxnSpLocks/>
          </p:cNvCxnSpPr>
          <p:nvPr userDrawn="1"/>
        </p:nvCxnSpPr>
        <p:spPr>
          <a:xfrm>
            <a:off x="1631690" y="5229100"/>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813536BE-88C6-4525-9D18-D74E0DCB4682}"/>
              </a:ext>
            </a:extLst>
          </p:cNvPr>
          <p:cNvCxnSpPr>
            <a:cxnSpLocks/>
          </p:cNvCxnSpPr>
          <p:nvPr userDrawn="1"/>
        </p:nvCxnSpPr>
        <p:spPr>
          <a:xfrm>
            <a:off x="3764417"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01B274A1-2898-403F-9A81-C1625F15BF58}"/>
              </a:ext>
            </a:extLst>
          </p:cNvPr>
          <p:cNvCxnSpPr>
            <a:cxnSpLocks/>
          </p:cNvCxnSpPr>
          <p:nvPr userDrawn="1"/>
        </p:nvCxnSpPr>
        <p:spPr>
          <a:xfrm>
            <a:off x="5897144"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CC25A9B7-5673-4E49-ABD6-8D0E06EDD927}"/>
              </a:ext>
            </a:extLst>
          </p:cNvPr>
          <p:cNvCxnSpPr>
            <a:cxnSpLocks/>
          </p:cNvCxnSpPr>
          <p:nvPr userDrawn="1"/>
        </p:nvCxnSpPr>
        <p:spPr>
          <a:xfrm>
            <a:off x="8029871"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D026C540-9EA3-4699-A6BC-DF9BDF921E83}"/>
              </a:ext>
            </a:extLst>
          </p:cNvPr>
          <p:cNvCxnSpPr>
            <a:cxnSpLocks/>
          </p:cNvCxnSpPr>
          <p:nvPr userDrawn="1"/>
        </p:nvCxnSpPr>
        <p:spPr>
          <a:xfrm>
            <a:off x="10179266" y="5219674"/>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sp>
        <p:nvSpPr>
          <p:cNvPr id="34" name="Text Placeholder 7">
            <a:extLst>
              <a:ext uri="{FF2B5EF4-FFF2-40B4-BE49-F238E27FC236}">
                <a16:creationId xmlns:a16="http://schemas.microsoft.com/office/drawing/2014/main" id="{0853CDE9-3036-46C6-AB9B-6C5E6B531E6E}"/>
              </a:ext>
            </a:extLst>
          </p:cNvPr>
          <p:cNvSpPr>
            <a:spLocks noGrp="1"/>
          </p:cNvSpPr>
          <p:nvPr>
            <p:ph type="body" sz="quarter" idx="32" hasCustomPrompt="1"/>
          </p:nvPr>
        </p:nvSpPr>
        <p:spPr>
          <a:xfrm>
            <a:off x="5157506" y="2091773"/>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5" name="Text Placeholder 7">
            <a:extLst>
              <a:ext uri="{FF2B5EF4-FFF2-40B4-BE49-F238E27FC236}">
                <a16:creationId xmlns:a16="http://schemas.microsoft.com/office/drawing/2014/main" id="{41BEF085-D952-4028-B6B4-18F2CB2BE51E}"/>
              </a:ext>
            </a:extLst>
          </p:cNvPr>
          <p:cNvSpPr>
            <a:spLocks noGrp="1"/>
          </p:cNvSpPr>
          <p:nvPr>
            <p:ph type="body" sz="quarter" idx="33" hasCustomPrompt="1"/>
          </p:nvPr>
        </p:nvSpPr>
        <p:spPr>
          <a:xfrm>
            <a:off x="2391842" y="3564257"/>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6" name="Text Placeholder 7">
            <a:extLst>
              <a:ext uri="{FF2B5EF4-FFF2-40B4-BE49-F238E27FC236}">
                <a16:creationId xmlns:a16="http://schemas.microsoft.com/office/drawing/2014/main" id="{25AB3DC5-A8F4-44C0-B0E0-2B42559A081F}"/>
              </a:ext>
            </a:extLst>
          </p:cNvPr>
          <p:cNvSpPr>
            <a:spLocks noGrp="1"/>
          </p:cNvSpPr>
          <p:nvPr>
            <p:ph type="body" sz="quarter" idx="34" hasCustomPrompt="1"/>
          </p:nvPr>
        </p:nvSpPr>
        <p:spPr>
          <a:xfrm>
            <a:off x="7896622" y="3564257"/>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8" name="Text Placeholder 7">
            <a:extLst>
              <a:ext uri="{FF2B5EF4-FFF2-40B4-BE49-F238E27FC236}">
                <a16:creationId xmlns:a16="http://schemas.microsoft.com/office/drawing/2014/main" id="{C9C72BE0-AF43-4AA8-8142-178566D9F143}"/>
              </a:ext>
            </a:extLst>
          </p:cNvPr>
          <p:cNvSpPr>
            <a:spLocks noGrp="1"/>
          </p:cNvSpPr>
          <p:nvPr>
            <p:ph type="body" sz="quarter" idx="36" hasCustomPrompt="1"/>
          </p:nvPr>
        </p:nvSpPr>
        <p:spPr>
          <a:xfrm>
            <a:off x="881063" y="3428106"/>
            <a:ext cx="144016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41"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47"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48"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49"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50"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41772439"/>
      </p:ext>
    </p:extLst>
  </p:cSld>
  <p:clrMapOvr>
    <a:overrideClrMapping bg1="lt1" tx1="dk1" bg2="lt2" tx2="dk2" accent1="accent1" accent2="accent2" accent3="accent3" accent4="accent4" accent5="accent5" accent6="accent6" hlink="hlink" folHlink="folHlink"/>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Image and Text1 (fixe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20ECE27-3956-4FE1-8709-933577BED3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pic>
        <p:nvPicPr>
          <p:cNvPr id="7" name="Graphic 6">
            <a:extLst>
              <a:ext uri="{FF2B5EF4-FFF2-40B4-BE49-F238E27FC236}">
                <a16:creationId xmlns:a16="http://schemas.microsoft.com/office/drawing/2014/main" id="{0D0D1E5A-3176-4CB4-975A-4DC18D29026C}"/>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r="23077" b="19676"/>
          <a:stretch/>
        </p:blipFill>
        <p:spPr>
          <a:xfrm rot="16200000">
            <a:off x="5413032" y="79029"/>
            <a:ext cx="6857997" cy="6699938"/>
          </a:xfrm>
          <a:prstGeom prst="rect">
            <a:avLst/>
          </a:prstGeom>
        </p:spPr>
      </p:pic>
      <p:sp>
        <p:nvSpPr>
          <p:cNvPr id="11" name="Title Placeholder 1">
            <a:extLst>
              <a:ext uri="{FF2B5EF4-FFF2-40B4-BE49-F238E27FC236}">
                <a16:creationId xmlns:a16="http://schemas.microsoft.com/office/drawing/2014/main" id="{AC165F49-BCC1-4C3B-91C3-5D1BB415ABF1}"/>
              </a:ext>
            </a:extLst>
          </p:cNvPr>
          <p:cNvSpPr>
            <a:spLocks noGrp="1"/>
          </p:cNvSpPr>
          <p:nvPr>
            <p:ph type="title" hasCustomPrompt="1"/>
          </p:nvPr>
        </p:nvSpPr>
        <p:spPr>
          <a:xfrm>
            <a:off x="6688365" y="4308293"/>
            <a:ext cx="3484336" cy="1721321"/>
          </a:xfrm>
          <a:prstGeom prst="rect">
            <a:avLst/>
          </a:prstGeom>
        </p:spPr>
        <p:txBody>
          <a:bodyPr vert="horz" lIns="0" tIns="0" rIns="0" bIns="45720" rtlCol="0" anchor="b">
            <a:noAutofit/>
          </a:bodyPr>
          <a:lstStyle>
            <a:lvl1pPr>
              <a:lnSpc>
                <a:spcPts val="3000"/>
              </a:lnSpc>
              <a:defRPr sz="2600">
                <a:solidFill>
                  <a:srgbClr val="2C004B"/>
                </a:solidFill>
              </a:defRPr>
            </a:lvl1pPr>
          </a:lstStyle>
          <a:p>
            <a:r>
              <a:rPr lang="en-US" dirty="0"/>
              <a:t>Click to add title</a:t>
            </a:r>
            <a:endParaRPr lang="pt-PT" dirty="0"/>
          </a:p>
        </p:txBody>
      </p:sp>
      <p:sp>
        <p:nvSpPr>
          <p:cNvPr id="12" name="Text Placeholder 7">
            <a:extLst>
              <a:ext uri="{FF2B5EF4-FFF2-40B4-BE49-F238E27FC236}">
                <a16:creationId xmlns:a16="http://schemas.microsoft.com/office/drawing/2014/main" id="{98BC8B91-D2A3-4F52-B4E2-1C3C1B691942}"/>
              </a:ext>
            </a:extLst>
          </p:cNvPr>
          <p:cNvSpPr>
            <a:spLocks noGrp="1"/>
          </p:cNvSpPr>
          <p:nvPr>
            <p:ph type="body" sz="quarter" idx="32" hasCustomPrompt="1"/>
          </p:nvPr>
        </p:nvSpPr>
        <p:spPr>
          <a:xfrm>
            <a:off x="407988" y="5085184"/>
            <a:ext cx="4123375" cy="944430"/>
          </a:xfrm>
          <a:prstGeom prst="rect">
            <a:avLst/>
          </a:prstGeom>
        </p:spPr>
        <p:txBody>
          <a:bodyPr anchor="b">
            <a:noAutofit/>
          </a:bodyPr>
          <a:lstStyle>
            <a:lvl1pPr>
              <a:lnSpc>
                <a:spcPts val="2200"/>
              </a:lnSpc>
              <a:spcAft>
                <a:spcPts val="0"/>
              </a:spcAft>
              <a:defRPr sz="18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pic>
        <p:nvPicPr>
          <p:cNvPr id="6"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l="81836" t="-4713" b="16530"/>
          <a:stretch/>
        </p:blipFill>
        <p:spPr>
          <a:xfrm>
            <a:off x="11547793" y="188640"/>
            <a:ext cx="424356" cy="459624"/>
          </a:xfrm>
          <a:prstGeom prst="rect">
            <a:avLst/>
          </a:prstGeom>
        </p:spPr>
      </p:pic>
      <p:sp>
        <p:nvSpPr>
          <p:cNvPr id="8" name="Retângulo 43">
            <a:extLst>
              <a:ext uri="{FF2B5EF4-FFF2-40B4-BE49-F238E27FC236}">
                <a16:creationId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9"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0" name="Rectangle 27">
            <a:hlinkClick r:id="rId7"/>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44907960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mage and Text_2">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53181C41-E797-4C55-B0D0-233FF421FA83}"/>
              </a:ext>
            </a:extLst>
          </p:cNvPr>
          <p:cNvPicPr>
            <a:picLocks noChangeAspect="1"/>
          </p:cNvPicPr>
          <p:nvPr userDrawn="1"/>
        </p:nvPicPr>
        <p:blipFill>
          <a:blip r:embed="rId2">
            <a:extLst>
              <a:ext uri="{96DAC541-7B7A-43D3-8B79-37D633B846F1}">
                <asvg:svgBlip xmlns:asvg="http://schemas.microsoft.com/office/drawing/2016/SVG/main" r:embed="rId3"/>
              </a:ext>
            </a:extLst>
          </a:blip>
          <a:srcRect t="20875"/>
          <a:stretch>
            <a:fillRect/>
          </a:stretch>
        </p:blipFill>
        <p:spPr>
          <a:xfrm rot="19800000" flipH="1">
            <a:off x="-1758634" y="-861399"/>
            <a:ext cx="8293531" cy="6688887"/>
          </a:xfrm>
          <a:custGeom>
            <a:avLst/>
            <a:gdLst>
              <a:gd name="connsiteX0" fmla="*/ 4973426 w 8293531"/>
              <a:gd name="connsiteY0" fmla="*/ 0 h 6688887"/>
              <a:gd name="connsiteX1" fmla="*/ 0 w 8293531"/>
              <a:gd name="connsiteY1" fmla="*/ 2871409 h 6688887"/>
              <a:gd name="connsiteX2" fmla="*/ 0 w 8293531"/>
              <a:gd name="connsiteY2" fmla="*/ 3722915 h 6688887"/>
              <a:gd name="connsiteX3" fmla="*/ 1712404 w 8293531"/>
              <a:gd name="connsiteY3" fmla="*/ 6688887 h 6688887"/>
              <a:gd name="connsiteX4" fmla="*/ 6973982 w 8293531"/>
              <a:gd name="connsiteY4" fmla="*/ 6688887 h 6688887"/>
              <a:gd name="connsiteX5" fmla="*/ 8293531 w 8293531"/>
              <a:gd name="connsiteY5" fmla="*/ 5927045 h 6688887"/>
              <a:gd name="connsiteX6" fmla="*/ 8293531 w 8293531"/>
              <a:gd name="connsiteY6" fmla="*/ 5750590 h 6688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93531" h="6688887">
                <a:moveTo>
                  <a:pt x="4973426" y="0"/>
                </a:moveTo>
                <a:lnTo>
                  <a:pt x="0" y="2871409"/>
                </a:lnTo>
                <a:lnTo>
                  <a:pt x="0" y="3722915"/>
                </a:lnTo>
                <a:lnTo>
                  <a:pt x="1712404" y="6688887"/>
                </a:lnTo>
                <a:lnTo>
                  <a:pt x="6973982" y="6688887"/>
                </a:lnTo>
                <a:lnTo>
                  <a:pt x="8293531" y="5927045"/>
                </a:lnTo>
                <a:lnTo>
                  <a:pt x="8293531" y="5750590"/>
                </a:lnTo>
                <a:close/>
              </a:path>
            </a:pathLst>
          </a:custGeom>
        </p:spPr>
      </p:pic>
      <p:sp>
        <p:nvSpPr>
          <p:cNvPr id="10" name="Picture Placeholder 17">
            <a:extLst>
              <a:ext uri="{FF2B5EF4-FFF2-40B4-BE49-F238E27FC236}">
                <a16:creationId xmlns:a16="http://schemas.microsoft.com/office/drawing/2014/main" id="{218E0C47-FBAF-440E-A6A0-9D14AE6071F8}"/>
              </a:ext>
            </a:extLst>
          </p:cNvPr>
          <p:cNvSpPr>
            <a:spLocks noGrp="1"/>
          </p:cNvSpPr>
          <p:nvPr>
            <p:ph type="pic" sz="quarter" idx="10"/>
          </p:nvPr>
        </p:nvSpPr>
        <p:spPr>
          <a:xfrm>
            <a:off x="0" y="-1"/>
            <a:ext cx="12192000" cy="6857998"/>
          </a:xfrm>
          <a:prstGeom prst="rect">
            <a:avLst/>
          </a:prstGeom>
          <a:noFill/>
        </p:spPr>
        <p:txBody>
          <a:bodyPr anchor="ctr"/>
          <a:lstStyle>
            <a:lvl1pPr algn="ctr">
              <a:defRPr/>
            </a:lvl1pPr>
          </a:lstStyle>
          <a:p>
            <a:endParaRPr lang="pt-PT" dirty="0"/>
          </a:p>
        </p:txBody>
      </p:sp>
      <p:sp>
        <p:nvSpPr>
          <p:cNvPr id="11" name="Title Placeholder 1">
            <a:extLst>
              <a:ext uri="{FF2B5EF4-FFF2-40B4-BE49-F238E27FC236}">
                <a16:creationId xmlns:a16="http://schemas.microsoft.com/office/drawing/2014/main" id="{AC165F49-BCC1-4C3B-91C3-5D1BB415ABF1}"/>
              </a:ext>
            </a:extLst>
          </p:cNvPr>
          <p:cNvSpPr>
            <a:spLocks noGrp="1"/>
          </p:cNvSpPr>
          <p:nvPr>
            <p:ph type="title" hasCustomPrompt="1"/>
          </p:nvPr>
        </p:nvSpPr>
        <p:spPr>
          <a:xfrm>
            <a:off x="407988" y="649981"/>
            <a:ext cx="4319860" cy="1194843"/>
          </a:xfrm>
          <a:prstGeom prst="rect">
            <a:avLst/>
          </a:prstGeom>
        </p:spPr>
        <p:txBody>
          <a:bodyPr vert="horz" lIns="0" tIns="0" rIns="0" bIns="0" rtlCol="0" anchor="b">
            <a:normAutofit/>
          </a:bodyPr>
          <a:lstStyle>
            <a:lvl1pPr>
              <a:lnSpc>
                <a:spcPts val="3000"/>
              </a:lnSpc>
              <a:defRPr sz="260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a16="http://schemas.microsoft.com/office/drawing/2014/main" id="{98BC8B91-D2A3-4F52-B4E2-1C3C1B691942}"/>
              </a:ext>
            </a:extLst>
          </p:cNvPr>
          <p:cNvSpPr>
            <a:spLocks noGrp="1"/>
          </p:cNvSpPr>
          <p:nvPr>
            <p:ph type="body" sz="quarter" idx="32" hasCustomPrompt="1"/>
          </p:nvPr>
        </p:nvSpPr>
        <p:spPr>
          <a:xfrm>
            <a:off x="407988" y="1988840"/>
            <a:ext cx="3599780" cy="1152127"/>
          </a:xfrm>
          <a:prstGeom prst="rect">
            <a:avLst/>
          </a:prstGeom>
        </p:spPr>
        <p:txBody>
          <a:bodyPr lIns="0" tIns="0" rIns="0" bIns="0">
            <a:noAutofit/>
          </a:bodyPr>
          <a:lstStyle>
            <a:lvl1pP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6"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60201227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mage and Text 3">
    <p:spTree>
      <p:nvGrpSpPr>
        <p:cNvPr id="1" name=""/>
        <p:cNvGrpSpPr/>
        <p:nvPr/>
      </p:nvGrpSpPr>
      <p:grpSpPr>
        <a:xfrm>
          <a:off x="0" y="0"/>
          <a:ext cx="0" cy="0"/>
          <a:chOff x="0" y="0"/>
          <a:chExt cx="0" cy="0"/>
        </a:xfrm>
      </p:grpSpPr>
      <p:pic>
        <p:nvPicPr>
          <p:cNvPr id="15" name="Graphic 5">
            <a:extLst>
              <a:ext uri="{FF2B5EF4-FFF2-40B4-BE49-F238E27FC236}">
                <a16:creationId xmlns:a16="http://schemas.microsoft.com/office/drawing/2014/main" id="{A3E3F225-1B4B-4BB0-90A9-90BB2D36294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7450" t="17874" b="13048"/>
          <a:stretch/>
        </p:blipFill>
        <p:spPr>
          <a:xfrm>
            <a:off x="0" y="1"/>
            <a:ext cx="9464870" cy="6858000"/>
          </a:xfrm>
          <a:prstGeom prst="rect">
            <a:avLst/>
          </a:prstGeom>
        </p:spPr>
      </p:pic>
      <p:sp>
        <p:nvSpPr>
          <p:cNvPr id="10" name="Picture Placeholder 17">
            <a:extLst>
              <a:ext uri="{FF2B5EF4-FFF2-40B4-BE49-F238E27FC236}">
                <a16:creationId xmlns:a16="http://schemas.microsoft.com/office/drawing/2014/main" id="{218E0C47-FBAF-440E-A6A0-9D14AE6071F8}"/>
              </a:ext>
            </a:extLst>
          </p:cNvPr>
          <p:cNvSpPr>
            <a:spLocks noGrp="1"/>
          </p:cNvSpPr>
          <p:nvPr>
            <p:ph type="pic" sz="quarter" idx="10"/>
          </p:nvPr>
        </p:nvSpPr>
        <p:spPr>
          <a:xfrm>
            <a:off x="0" y="-1"/>
            <a:ext cx="12192000" cy="6857998"/>
          </a:xfrm>
          <a:prstGeom prst="rect">
            <a:avLst/>
          </a:prstGeom>
          <a:noFill/>
        </p:spPr>
        <p:txBody>
          <a:bodyPr anchor="ctr"/>
          <a:lstStyle>
            <a:lvl1pPr algn="ctr">
              <a:defRPr/>
            </a:lvl1pPr>
          </a:lstStyle>
          <a:p>
            <a:endParaRPr lang="pt-PT" dirty="0"/>
          </a:p>
        </p:txBody>
      </p:sp>
      <p:sp>
        <p:nvSpPr>
          <p:cNvPr id="11" name="Title Placeholder 1">
            <a:extLst>
              <a:ext uri="{FF2B5EF4-FFF2-40B4-BE49-F238E27FC236}">
                <a16:creationId xmlns:a16="http://schemas.microsoft.com/office/drawing/2014/main" id="{AC165F49-BCC1-4C3B-91C3-5D1BB415ABF1}"/>
              </a:ext>
            </a:extLst>
          </p:cNvPr>
          <p:cNvSpPr>
            <a:spLocks noGrp="1"/>
          </p:cNvSpPr>
          <p:nvPr>
            <p:ph type="title" hasCustomPrompt="1"/>
          </p:nvPr>
        </p:nvSpPr>
        <p:spPr>
          <a:xfrm>
            <a:off x="407988" y="649981"/>
            <a:ext cx="4319860" cy="1194843"/>
          </a:xfrm>
          <a:prstGeom prst="rect">
            <a:avLst/>
          </a:prstGeom>
        </p:spPr>
        <p:txBody>
          <a:bodyPr vert="horz" lIns="0" tIns="0" rIns="0" bIns="0" rtlCol="0" anchor="b">
            <a:normAutofit/>
          </a:bodyPr>
          <a:lstStyle>
            <a:lvl1pPr>
              <a:lnSpc>
                <a:spcPts val="3000"/>
              </a:lnSpc>
              <a:defRPr sz="260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a16="http://schemas.microsoft.com/office/drawing/2014/main" id="{98BC8B91-D2A3-4F52-B4E2-1C3C1B691942}"/>
              </a:ext>
            </a:extLst>
          </p:cNvPr>
          <p:cNvSpPr>
            <a:spLocks noGrp="1"/>
          </p:cNvSpPr>
          <p:nvPr>
            <p:ph type="body" sz="quarter" idx="32" hasCustomPrompt="1"/>
          </p:nvPr>
        </p:nvSpPr>
        <p:spPr>
          <a:xfrm>
            <a:off x="407988" y="1988840"/>
            <a:ext cx="3709150" cy="1152127"/>
          </a:xfrm>
          <a:prstGeom prst="rect">
            <a:avLst/>
          </a:prstGeom>
        </p:spPr>
        <p:txBody>
          <a:bodyPr lIns="0" tIns="0" rIns="0" bIns="0">
            <a:noAutofit/>
          </a:bodyPr>
          <a:lstStyle>
            <a:lvl1pP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6"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75151615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echnology Image">
    <p:bg>
      <p:bgRef idx="1001">
        <a:schemeClr val="bg1"/>
      </p:bgRef>
    </p:bg>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5A5BCC8E-52FE-4AF2-85A3-02F305A6057A}"/>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0880" b="30671"/>
          <a:stretch/>
        </p:blipFill>
        <p:spPr>
          <a:xfrm flipH="1">
            <a:off x="3886200" y="812801"/>
            <a:ext cx="8305800" cy="6045199"/>
          </a:xfrm>
          <a:prstGeom prst="rect">
            <a:avLst/>
          </a:prstGeom>
        </p:spPr>
      </p:pic>
      <p:sp>
        <p:nvSpPr>
          <p:cNvPr id="8" name="Picture Placeholder 17">
            <a:extLst>
              <a:ext uri="{FF2B5EF4-FFF2-40B4-BE49-F238E27FC236}">
                <a16:creationId xmlns:a16="http://schemas.microsoft.com/office/drawing/2014/main" id="{EDC88BCB-F476-4BB6-A735-9D28ECF2EBD5}"/>
              </a:ext>
            </a:extLst>
          </p:cNvPr>
          <p:cNvSpPr>
            <a:spLocks noGrp="1"/>
          </p:cNvSpPr>
          <p:nvPr>
            <p:ph type="pic" sz="quarter" idx="10"/>
          </p:nvPr>
        </p:nvSpPr>
        <p:spPr>
          <a:xfrm>
            <a:off x="0" y="-1"/>
            <a:ext cx="7358743" cy="6857998"/>
          </a:xfrm>
          <a:prstGeom prst="rect">
            <a:avLst/>
          </a:prstGeom>
          <a:noFill/>
        </p:spPr>
        <p:txBody>
          <a:bodyPr anchor="ctr"/>
          <a:lstStyle>
            <a:lvl1pPr algn="ctr">
              <a:defRPr/>
            </a:lvl1pPr>
          </a:lstStyle>
          <a:p>
            <a:endParaRPr lang="pt-PT" dirty="0"/>
          </a:p>
        </p:txBody>
      </p:sp>
      <p:sp>
        <p:nvSpPr>
          <p:cNvPr id="9" name="Title Placeholder 1">
            <a:extLst>
              <a:ext uri="{FF2B5EF4-FFF2-40B4-BE49-F238E27FC236}">
                <a16:creationId xmlns:a16="http://schemas.microsoft.com/office/drawing/2014/main" id="{1EA78C13-ABAA-4BAC-9CD6-3FC2F2788217}"/>
              </a:ext>
            </a:extLst>
          </p:cNvPr>
          <p:cNvSpPr>
            <a:spLocks noGrp="1"/>
          </p:cNvSpPr>
          <p:nvPr>
            <p:ph type="title" hasCustomPrompt="1"/>
          </p:nvPr>
        </p:nvSpPr>
        <p:spPr>
          <a:xfrm>
            <a:off x="7641936" y="1917275"/>
            <a:ext cx="4142078" cy="1727749"/>
          </a:xfrm>
          <a:prstGeom prst="rect">
            <a:avLst/>
          </a:prstGeom>
        </p:spPr>
        <p:txBody>
          <a:bodyPr vert="horz" lIns="0" tIns="0" rIns="0" bIns="0" rtlCol="0" anchor="b">
            <a:normAutofit/>
          </a:bodyPr>
          <a:lstStyle>
            <a:lvl1pPr algn="r">
              <a:lnSpc>
                <a:spcPts val="3000"/>
              </a:lnSpc>
              <a:defRPr sz="2600">
                <a:solidFill>
                  <a:srgbClr val="95E616"/>
                </a:solidFill>
              </a:defRPr>
            </a:lvl1pPr>
          </a:lstStyle>
          <a:p>
            <a:r>
              <a:rPr lang="en-US" dirty="0"/>
              <a:t>Click to insert title</a:t>
            </a:r>
            <a:endParaRPr lang="pt-PT" dirty="0"/>
          </a:p>
        </p:txBody>
      </p:sp>
      <p:sp>
        <p:nvSpPr>
          <p:cNvPr id="10" name="Text Placeholder 7">
            <a:extLst>
              <a:ext uri="{FF2B5EF4-FFF2-40B4-BE49-F238E27FC236}">
                <a16:creationId xmlns:a16="http://schemas.microsoft.com/office/drawing/2014/main" id="{235AC200-82C6-49D0-B50C-8C2A4A3A2B93}"/>
              </a:ext>
            </a:extLst>
          </p:cNvPr>
          <p:cNvSpPr>
            <a:spLocks noGrp="1"/>
          </p:cNvSpPr>
          <p:nvPr>
            <p:ph type="body" sz="quarter" idx="32" hasCustomPrompt="1"/>
          </p:nvPr>
        </p:nvSpPr>
        <p:spPr>
          <a:xfrm>
            <a:off x="7631886" y="3762625"/>
            <a:ext cx="4152128" cy="2186655"/>
          </a:xfrm>
          <a:prstGeom prst="rect">
            <a:avLst/>
          </a:prstGeom>
        </p:spPr>
        <p:txBody>
          <a:bodyPr lIns="0" tIns="0" rIns="0" bIns="0">
            <a:noAutofit/>
          </a:bodyPr>
          <a:lstStyle>
            <a:lvl1pPr algn="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1"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14" name="Retângulo 43">
            <a:extLst>
              <a:ext uri="{FF2B5EF4-FFF2-40B4-BE49-F238E27FC236}">
                <a16:creationId xmlns:a16="http://schemas.microsoft.com/office/drawing/2014/main" id="{834ADCB4-BFB1-450D-8F6D-64217F4CD92C}"/>
              </a:ext>
            </a:extLst>
          </p:cNvPr>
          <p:cNvSpPr/>
          <p:nvPr userDrawn="1"/>
        </p:nvSpPr>
        <p:spPr>
          <a:xfrm>
            <a:off x="7960190"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764042835"/>
      </p:ext>
    </p:extLst>
  </p:cSld>
  <p:clrMapOvr>
    <a:overrideClrMapping bg1="lt1" tx1="dk1" bg2="lt2" tx2="dk2" accent1="accent1" accent2="accent2" accent3="accent3" accent4="accent4" accent5="accent5" accent6="accent6" hlink="hlink" folHlink="folHlink"/>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Image and highlights (two-color)">
    <p:spTree>
      <p:nvGrpSpPr>
        <p:cNvPr id="1" name=""/>
        <p:cNvGrpSpPr/>
        <p:nvPr/>
      </p:nvGrpSpPr>
      <p:grpSpPr>
        <a:xfrm>
          <a:off x="0" y="0"/>
          <a:ext cx="0" cy="0"/>
          <a:chOff x="0" y="0"/>
          <a:chExt cx="0" cy="0"/>
        </a:xfrm>
      </p:grpSpPr>
      <p:sp>
        <p:nvSpPr>
          <p:cNvPr id="10" name="Picture Placeholder 17">
            <a:extLst>
              <a:ext uri="{FF2B5EF4-FFF2-40B4-BE49-F238E27FC236}">
                <a16:creationId xmlns:a16="http://schemas.microsoft.com/office/drawing/2014/main" id="{A11CE6B2-56EB-4C86-B1D0-B791937A346D}"/>
              </a:ext>
            </a:extLst>
          </p:cNvPr>
          <p:cNvSpPr>
            <a:spLocks noGrp="1"/>
          </p:cNvSpPr>
          <p:nvPr>
            <p:ph type="pic" sz="quarter" idx="10"/>
          </p:nvPr>
        </p:nvSpPr>
        <p:spPr>
          <a:xfrm>
            <a:off x="4833257" y="-1"/>
            <a:ext cx="7358743" cy="6857998"/>
          </a:xfrm>
          <a:prstGeom prst="rect">
            <a:avLst/>
          </a:prstGeom>
          <a:noFill/>
        </p:spPr>
        <p:txBody>
          <a:bodyPr anchor="ctr"/>
          <a:lstStyle>
            <a:lvl1pPr algn="ctr">
              <a:defRPr/>
            </a:lvl1pPr>
          </a:lstStyle>
          <a:p>
            <a:endParaRPr lang="pt-PT" dirty="0"/>
          </a:p>
        </p:txBody>
      </p:sp>
      <p:sp>
        <p:nvSpPr>
          <p:cNvPr id="8" name="Title Placeholder 1">
            <a:extLst>
              <a:ext uri="{FF2B5EF4-FFF2-40B4-BE49-F238E27FC236}">
                <a16:creationId xmlns:a16="http://schemas.microsoft.com/office/drawing/2014/main" id="{111A5EED-2BC2-465F-9194-B07443C0A9F3}"/>
              </a:ext>
            </a:extLst>
          </p:cNvPr>
          <p:cNvSpPr>
            <a:spLocks noGrp="1"/>
          </p:cNvSpPr>
          <p:nvPr>
            <p:ph type="title" hasCustomPrompt="1"/>
          </p:nvPr>
        </p:nvSpPr>
        <p:spPr>
          <a:xfrm>
            <a:off x="939799" y="707444"/>
            <a:ext cx="2895436" cy="1830078"/>
          </a:xfrm>
          <a:prstGeom prst="rect">
            <a:avLst/>
          </a:prstGeom>
        </p:spPr>
        <p:txBody>
          <a:bodyPr vert="horz" lIns="91440" tIns="45720" rIns="91440" bIns="45720" rtlCol="0" anchor="b">
            <a:normAutofit/>
          </a:bodyPr>
          <a:lstStyle>
            <a:lvl1pPr algn="l">
              <a:defRPr sz="4800">
                <a:solidFill>
                  <a:srgbClr val="95E616"/>
                </a:solidFill>
              </a:defRPr>
            </a:lvl1pPr>
          </a:lstStyle>
          <a:p>
            <a:r>
              <a:rPr lang="en-US" dirty="0"/>
              <a:t>Click to add title</a:t>
            </a:r>
            <a:endParaRPr lang="pt-PT" dirty="0"/>
          </a:p>
        </p:txBody>
      </p:sp>
      <p:sp>
        <p:nvSpPr>
          <p:cNvPr id="9" name="Text Placeholder 7">
            <a:extLst>
              <a:ext uri="{FF2B5EF4-FFF2-40B4-BE49-F238E27FC236}">
                <a16:creationId xmlns:a16="http://schemas.microsoft.com/office/drawing/2014/main" id="{D4BFADA0-A20F-45DD-B818-E0C58FC73DCB}"/>
              </a:ext>
            </a:extLst>
          </p:cNvPr>
          <p:cNvSpPr>
            <a:spLocks noGrp="1"/>
          </p:cNvSpPr>
          <p:nvPr>
            <p:ph type="body" sz="quarter" idx="32" hasCustomPrompt="1"/>
          </p:nvPr>
        </p:nvSpPr>
        <p:spPr>
          <a:xfrm>
            <a:off x="939799" y="2564904"/>
            <a:ext cx="2895435" cy="3589775"/>
          </a:xfrm>
          <a:prstGeom prst="rect">
            <a:avLst/>
          </a:prstGeom>
        </p:spPr>
        <p:txBody>
          <a:bodyPr>
            <a:noAutofit/>
          </a:bodyPr>
          <a:lstStyle>
            <a:lvl1pPr algn="l">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5" name="Rectangle 4">
            <a:extLst>
              <a:ext uri="{FF2B5EF4-FFF2-40B4-BE49-F238E27FC236}">
                <a16:creationId xmlns:a16="http://schemas.microsoft.com/office/drawing/2014/main" id="{0B9B7D6C-D884-4362-AF1D-3A8B442DE315}"/>
              </a:ext>
            </a:extLst>
          </p:cNvPr>
          <p:cNvSpPr/>
          <p:nvPr userDrawn="1"/>
        </p:nvSpPr>
        <p:spPr>
          <a:xfrm>
            <a:off x="0" y="0"/>
            <a:ext cx="3067050" cy="6858000"/>
          </a:xfrm>
          <a:prstGeom prst="rect">
            <a:avLst/>
          </a:pr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6" name="Group 5">
            <a:extLst>
              <a:ext uri="{FF2B5EF4-FFF2-40B4-BE49-F238E27FC236}">
                <a16:creationId xmlns:a16="http://schemas.microsoft.com/office/drawing/2014/main" id="{91BF642E-618C-4DD9-AF43-29DF366CC373}"/>
              </a:ext>
            </a:extLst>
          </p:cNvPr>
          <p:cNvGrpSpPr/>
          <p:nvPr userDrawn="1"/>
        </p:nvGrpSpPr>
        <p:grpSpPr>
          <a:xfrm flipH="1">
            <a:off x="-2" y="-1828800"/>
            <a:ext cx="7510780" cy="10800950"/>
            <a:chOff x="4503427" y="-841109"/>
            <a:chExt cx="6774184" cy="9741675"/>
          </a:xfrm>
        </p:grpSpPr>
        <p:sp>
          <p:nvSpPr>
            <p:cNvPr id="7" name="Rectangle 6">
              <a:extLst>
                <a:ext uri="{FF2B5EF4-FFF2-40B4-BE49-F238E27FC236}">
                  <a16:creationId xmlns:a16="http://schemas.microsoft.com/office/drawing/2014/main" id="{05F159C5-9D2B-4D41-B049-265FEAC7A16A}"/>
                </a:ext>
              </a:extLst>
            </p:cNvPr>
            <p:cNvSpPr/>
            <p:nvPr/>
          </p:nvSpPr>
          <p:spPr>
            <a:xfrm>
              <a:off x="10312400" y="5969000"/>
              <a:ext cx="533400" cy="800100"/>
            </a:xfrm>
            <a:prstGeom prst="rect">
              <a:avLst/>
            </a:pr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11" name="Group 10">
              <a:extLst>
                <a:ext uri="{FF2B5EF4-FFF2-40B4-BE49-F238E27FC236}">
                  <a16:creationId xmlns:a16="http://schemas.microsoft.com/office/drawing/2014/main" id="{A7CCBDA4-ECAE-40B4-AFC3-26E23560D77A}"/>
                </a:ext>
              </a:extLst>
            </p:cNvPr>
            <p:cNvGrpSpPr/>
            <p:nvPr/>
          </p:nvGrpSpPr>
          <p:grpSpPr>
            <a:xfrm>
              <a:off x="4503427" y="-841109"/>
              <a:ext cx="6774184" cy="9741675"/>
              <a:chOff x="6466897" y="122642"/>
              <a:chExt cx="5044220" cy="7253890"/>
            </a:xfrm>
          </p:grpSpPr>
          <p:pic>
            <p:nvPicPr>
              <p:cNvPr id="12" name="Graphic 11">
                <a:extLst>
                  <a:ext uri="{FF2B5EF4-FFF2-40B4-BE49-F238E27FC236}">
                    <a16:creationId xmlns:a16="http://schemas.microsoft.com/office/drawing/2014/main" id="{7CE27168-F6DA-4810-BB03-F13300055E35}"/>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24648" t="31387" r="33798" b="8441"/>
              <a:stretch/>
            </p:blipFill>
            <p:spPr>
              <a:xfrm>
                <a:off x="7684232" y="122642"/>
                <a:ext cx="3826885" cy="6735359"/>
              </a:xfrm>
              <a:prstGeom prst="rect">
                <a:avLst/>
              </a:prstGeom>
            </p:spPr>
          </p:pic>
          <p:pic>
            <p:nvPicPr>
              <p:cNvPr id="13" name="Graphic 12">
                <a:extLst>
                  <a:ext uri="{FF2B5EF4-FFF2-40B4-BE49-F238E27FC236}">
                    <a16:creationId xmlns:a16="http://schemas.microsoft.com/office/drawing/2014/main" id="{B2FD07E9-FD44-4F4D-B48A-CB2D72E628F2}"/>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23644" t="23056" r="6670" b="9419"/>
              <a:stretch/>
            </p:blipFill>
            <p:spPr>
              <a:xfrm>
                <a:off x="6466897" y="900452"/>
                <a:ext cx="5044218" cy="6476080"/>
              </a:xfrm>
              <a:prstGeom prst="rect">
                <a:avLst/>
              </a:prstGeom>
            </p:spPr>
          </p:pic>
        </p:grpSp>
      </p:grpSp>
      <p:sp>
        <p:nvSpPr>
          <p:cNvPr id="14"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5"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6" name="Rectangle 27">
            <a:hlinkClick r:id="rId6"/>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17"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318660843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ullets and imag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8567D75B-5423-48DB-8633-03391840D13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400800" y="0"/>
            <a:ext cx="5791199" cy="5902959"/>
          </a:xfrm>
          <a:prstGeom prst="rect">
            <a:avLst/>
          </a:prstGeom>
        </p:spPr>
      </p:pic>
      <p:sp>
        <p:nvSpPr>
          <p:cNvPr id="9" name="Picture Placeholder 17">
            <a:extLst>
              <a:ext uri="{FF2B5EF4-FFF2-40B4-BE49-F238E27FC236}">
                <a16:creationId xmlns:a16="http://schemas.microsoft.com/office/drawing/2014/main" id="{367AB1B6-26E9-4FAE-989E-AB1A5DFB1961}"/>
              </a:ext>
            </a:extLst>
          </p:cNvPr>
          <p:cNvSpPr>
            <a:spLocks noGrp="1"/>
          </p:cNvSpPr>
          <p:nvPr>
            <p:ph type="pic" sz="quarter" idx="10"/>
          </p:nvPr>
        </p:nvSpPr>
        <p:spPr>
          <a:xfrm>
            <a:off x="6284686" y="-1"/>
            <a:ext cx="5907313" cy="6857998"/>
          </a:xfrm>
          <a:prstGeom prst="rect">
            <a:avLst/>
          </a:prstGeom>
          <a:noFill/>
        </p:spPr>
        <p:txBody>
          <a:bodyPr anchor="ctr"/>
          <a:lstStyle>
            <a:lvl1pPr algn="ctr">
              <a:defRPr/>
            </a:lvl1pPr>
          </a:lstStyle>
          <a:p>
            <a:endParaRPr lang="pt-PT" dirty="0"/>
          </a:p>
        </p:txBody>
      </p:sp>
      <p:sp>
        <p:nvSpPr>
          <p:cNvPr id="8"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4"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417591" y="1430234"/>
            <a:ext cx="5678409"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7" name="Text Placeholder 7">
            <a:extLst>
              <a:ext uri="{FF2B5EF4-FFF2-40B4-BE49-F238E27FC236}">
                <a16:creationId xmlns:a16="http://schemas.microsoft.com/office/drawing/2014/main" id="{9228FC83-C11D-47F2-8BDE-B10D125E5E87}"/>
              </a:ext>
            </a:extLst>
          </p:cNvPr>
          <p:cNvSpPr>
            <a:spLocks noGrp="1"/>
          </p:cNvSpPr>
          <p:nvPr>
            <p:ph type="body" sz="quarter" idx="36" hasCustomPrompt="1"/>
          </p:nvPr>
        </p:nvSpPr>
        <p:spPr>
          <a:xfrm>
            <a:off x="417591" y="3253616"/>
            <a:ext cx="5678409"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Text Placeholder 7">
            <a:extLst>
              <a:ext uri="{FF2B5EF4-FFF2-40B4-BE49-F238E27FC236}">
                <a16:creationId xmlns:a16="http://schemas.microsoft.com/office/drawing/2014/main" id="{9228FC83-C11D-47F2-8BDE-B10D125E5E87}"/>
              </a:ext>
            </a:extLst>
          </p:cNvPr>
          <p:cNvSpPr>
            <a:spLocks noGrp="1"/>
          </p:cNvSpPr>
          <p:nvPr>
            <p:ph type="body" sz="quarter" idx="37" hasCustomPrompt="1"/>
          </p:nvPr>
        </p:nvSpPr>
        <p:spPr>
          <a:xfrm>
            <a:off x="417591" y="5076998"/>
            <a:ext cx="5678409"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9"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4"/>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pic>
        <p:nvPicPr>
          <p:cNvPr id="23"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49807898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10" name="Picture Placeholder 17">
            <a:extLst>
              <a:ext uri="{FF2B5EF4-FFF2-40B4-BE49-F238E27FC236}">
                <a16:creationId xmlns:a16="http://schemas.microsoft.com/office/drawing/2014/main" id="{218E0C47-FBAF-440E-A6A0-9D14AE6071F8}"/>
              </a:ext>
            </a:extLst>
          </p:cNvPr>
          <p:cNvSpPr>
            <a:spLocks noGrp="1"/>
          </p:cNvSpPr>
          <p:nvPr>
            <p:ph type="pic" sz="quarter" idx="10"/>
          </p:nvPr>
        </p:nvSpPr>
        <p:spPr>
          <a:xfrm>
            <a:off x="0" y="-1"/>
            <a:ext cx="12192000" cy="6857998"/>
          </a:xfrm>
          <a:prstGeom prst="rect">
            <a:avLst/>
          </a:prstGeom>
          <a:noFill/>
        </p:spPr>
        <p:txBody>
          <a:bodyPr anchor="ctr"/>
          <a:lstStyle>
            <a:lvl1pPr algn="ctr">
              <a:defRPr/>
            </a:lvl1pPr>
          </a:lstStyle>
          <a:p>
            <a:endParaRPr lang="pt-PT" dirty="0"/>
          </a:p>
        </p:txBody>
      </p:sp>
      <p:sp>
        <p:nvSpPr>
          <p:cNvPr id="14" name="Text Placeholder 7">
            <a:extLst>
              <a:ext uri="{FF2B5EF4-FFF2-40B4-BE49-F238E27FC236}">
                <a16:creationId xmlns:a16="http://schemas.microsoft.com/office/drawing/2014/main" id="{0BF72C50-3F98-41E6-A3C8-32663046C696}"/>
              </a:ext>
            </a:extLst>
          </p:cNvPr>
          <p:cNvSpPr>
            <a:spLocks noGrp="1"/>
          </p:cNvSpPr>
          <p:nvPr>
            <p:ph type="body" sz="quarter" idx="33" hasCustomPrompt="1"/>
          </p:nvPr>
        </p:nvSpPr>
        <p:spPr>
          <a:xfrm>
            <a:off x="7712546" y="404813"/>
            <a:ext cx="3640038" cy="799873"/>
          </a:xfrm>
          <a:prstGeom prst="rect">
            <a:avLst/>
          </a:prstGeom>
        </p:spPr>
        <p:txBody>
          <a:bodyPr>
            <a:noAutofit/>
          </a:bodyPr>
          <a:lstStyle>
            <a:lvl1pPr algn="r">
              <a:lnSpc>
                <a:spcPts val="1800"/>
              </a:lnSpc>
              <a:defRPr sz="1600" b="1">
                <a:solidFill>
                  <a:schemeClr val="accent3"/>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7"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5"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698415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6"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417592" y="1430234"/>
            <a:ext cx="3008302" cy="5011014"/>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77266364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Image and Text2 (fixe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3D2F289-295A-4712-B3F5-6C1E821AF17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pic>
        <p:nvPicPr>
          <p:cNvPr id="9" name="Graphic 8">
            <a:extLst>
              <a:ext uri="{FF2B5EF4-FFF2-40B4-BE49-F238E27FC236}">
                <a16:creationId xmlns:a16="http://schemas.microsoft.com/office/drawing/2014/main" id="{BEB011C7-5067-4A7D-A5A2-FB9132A5D7A3}"/>
              </a:ext>
            </a:extLst>
          </p:cNvPr>
          <p:cNvPicPr>
            <a:picLocks noChangeAspect="1"/>
          </p:cNvPicPr>
          <p:nvPr userDrawn="1"/>
        </p:nvPicPr>
        <p:blipFill>
          <a:blip r:embed="rId3">
            <a:extLst>
              <a:ext uri="{96DAC541-7B7A-43D3-8B79-37D633B846F1}">
                <asvg:svgBlip xmlns:asvg="http://schemas.microsoft.com/office/drawing/2016/SVG/main" r:embed="rId4"/>
              </a:ext>
            </a:extLst>
          </a:blip>
          <a:srcRect t="45009" r="3903"/>
          <a:stretch>
            <a:fillRect/>
          </a:stretch>
        </p:blipFill>
        <p:spPr>
          <a:xfrm rot="20633129">
            <a:off x="6623457" y="-854950"/>
            <a:ext cx="5712032" cy="3331781"/>
          </a:xfrm>
          <a:custGeom>
            <a:avLst/>
            <a:gdLst>
              <a:gd name="connsiteX0" fmla="*/ 0 w 6455155"/>
              <a:gd name="connsiteY0" fmla="*/ 0 h 3765238"/>
              <a:gd name="connsiteX1" fmla="*/ 6455155 w 6455155"/>
              <a:gd name="connsiteY1" fmla="*/ 1864957 h 3765238"/>
              <a:gd name="connsiteX2" fmla="*/ 5906145 w 6455155"/>
              <a:gd name="connsiteY2" fmla="*/ 3765238 h 3765238"/>
              <a:gd name="connsiteX3" fmla="*/ 2661149 w 6455155"/>
              <a:gd name="connsiteY3" fmla="*/ 3765238 h 3765238"/>
              <a:gd name="connsiteX4" fmla="*/ 0 w 6455155"/>
              <a:gd name="connsiteY4" fmla="*/ 2996406 h 376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55155" h="3765238">
                <a:moveTo>
                  <a:pt x="0" y="0"/>
                </a:moveTo>
                <a:lnTo>
                  <a:pt x="6455155" y="1864957"/>
                </a:lnTo>
                <a:lnTo>
                  <a:pt x="5906145" y="3765238"/>
                </a:lnTo>
                <a:lnTo>
                  <a:pt x="2661149" y="3765238"/>
                </a:lnTo>
                <a:lnTo>
                  <a:pt x="0" y="2996406"/>
                </a:lnTo>
                <a:close/>
              </a:path>
            </a:pathLst>
          </a:custGeom>
        </p:spPr>
      </p:pic>
      <p:sp>
        <p:nvSpPr>
          <p:cNvPr id="14" name="Text Placeholder 7">
            <a:extLst>
              <a:ext uri="{FF2B5EF4-FFF2-40B4-BE49-F238E27FC236}">
                <a16:creationId xmlns:a16="http://schemas.microsoft.com/office/drawing/2014/main" id="{0BF72C50-3F98-41E6-A3C8-32663046C696}"/>
              </a:ext>
            </a:extLst>
          </p:cNvPr>
          <p:cNvSpPr>
            <a:spLocks noGrp="1"/>
          </p:cNvSpPr>
          <p:nvPr>
            <p:ph type="body" sz="quarter" idx="33" hasCustomPrompt="1"/>
          </p:nvPr>
        </p:nvSpPr>
        <p:spPr>
          <a:xfrm>
            <a:off x="7712546" y="251439"/>
            <a:ext cx="3594084" cy="953247"/>
          </a:xfrm>
          <a:prstGeom prst="rect">
            <a:avLst/>
          </a:prstGeom>
        </p:spPr>
        <p:txBody>
          <a:bodyPr>
            <a:noAutofit/>
          </a:bodyPr>
          <a:lstStyle>
            <a:lvl1pPr>
              <a:lnSpc>
                <a:spcPct val="100000"/>
              </a:lnSpc>
              <a:defRPr sz="1600" b="1">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8"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0"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5"/>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6"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698415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7"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417592" y="1430234"/>
            <a:ext cx="3008302" cy="5011014"/>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18"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6">
            <a:extLst>
              <a:ext uri="{96DAC541-7B7A-43D3-8B79-37D633B846F1}">
                <asvg:svgBlip xmlns:asvg="http://schemas.microsoft.com/office/drawing/2016/SVG/main" r:embed="rId7"/>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323186414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Diseño personaliza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a:t>Clic para editar título</a:t>
            </a:r>
          </a:p>
        </p:txBody>
      </p:sp>
    </p:spTree>
    <p:extLst>
      <p:ext uri="{BB962C8B-B14F-4D97-AF65-F5344CB8AC3E}">
        <p14:creationId xmlns:p14="http://schemas.microsoft.com/office/powerpoint/2010/main" val="13303460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ogo 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333758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ext with Shapes - Layout1">
    <p:bg>
      <p:bgRef idx="1001">
        <a:schemeClr val="bg1"/>
      </p:bgRef>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E94103CC-22C5-4F38-9B77-3524E8A553F9}"/>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r="23077" b="19676"/>
          <a:stretch/>
        </p:blipFill>
        <p:spPr>
          <a:xfrm rot="16200000">
            <a:off x="5413032" y="79029"/>
            <a:ext cx="6857997" cy="6699938"/>
          </a:xfrm>
          <a:prstGeom prst="rect">
            <a:avLst/>
          </a:prstGeom>
        </p:spPr>
      </p:pic>
      <p:sp>
        <p:nvSpPr>
          <p:cNvPr id="50" name="Text Placeholder 7">
            <a:extLst>
              <a:ext uri="{FF2B5EF4-FFF2-40B4-BE49-F238E27FC236}">
                <a16:creationId xmlns:a16="http://schemas.microsoft.com/office/drawing/2014/main" id="{4E956B68-B273-4648-AC4B-C9A05A745160}"/>
              </a:ext>
            </a:extLst>
          </p:cNvPr>
          <p:cNvSpPr>
            <a:spLocks noGrp="1"/>
          </p:cNvSpPr>
          <p:nvPr>
            <p:ph type="body" sz="quarter" idx="32" hasCustomPrompt="1"/>
          </p:nvPr>
        </p:nvSpPr>
        <p:spPr>
          <a:xfrm>
            <a:off x="1847528" y="2708920"/>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51" name="Text Placeholder 7">
            <a:extLst>
              <a:ext uri="{FF2B5EF4-FFF2-40B4-BE49-F238E27FC236}">
                <a16:creationId xmlns:a16="http://schemas.microsoft.com/office/drawing/2014/main" id="{F12D7C74-E8A0-4A7D-95DA-A14111669514}"/>
              </a:ext>
            </a:extLst>
          </p:cNvPr>
          <p:cNvSpPr>
            <a:spLocks noGrp="1"/>
          </p:cNvSpPr>
          <p:nvPr>
            <p:ph type="body" sz="quarter" idx="33" hasCustomPrompt="1"/>
          </p:nvPr>
        </p:nvSpPr>
        <p:spPr>
          <a:xfrm>
            <a:off x="1847528" y="3645024"/>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9" name="Picture Placeholder 48">
            <a:extLst>
              <a:ext uri="{FF2B5EF4-FFF2-40B4-BE49-F238E27FC236}">
                <a16:creationId xmlns:a16="http://schemas.microsoft.com/office/drawing/2014/main" id="{4212BD44-DEDF-4B08-8824-204652F9616E}"/>
              </a:ext>
            </a:extLst>
          </p:cNvPr>
          <p:cNvSpPr>
            <a:spLocks noGrp="1"/>
          </p:cNvSpPr>
          <p:nvPr>
            <p:ph type="pic" sz="quarter" idx="10"/>
          </p:nvPr>
        </p:nvSpPr>
        <p:spPr>
          <a:xfrm>
            <a:off x="6553200" y="2060575"/>
            <a:ext cx="4910138" cy="2722563"/>
          </a:xfrm>
          <a:prstGeom prst="rect">
            <a:avLst/>
          </a:prstGeom>
        </p:spPr>
        <p:txBody>
          <a:bodyPr anchor="ctr"/>
          <a:lstStyle>
            <a:lvl1pPr algn="ctr">
              <a:defRPr/>
            </a:lvl1pPr>
          </a:lstStyle>
          <a:p>
            <a:endParaRPr lang="pt-PT"/>
          </a:p>
        </p:txBody>
      </p:sp>
      <p:sp>
        <p:nvSpPr>
          <p:cNvPr id="52" name="Text Placeholder 7">
            <a:extLst>
              <a:ext uri="{FF2B5EF4-FFF2-40B4-BE49-F238E27FC236}">
                <a16:creationId xmlns:a16="http://schemas.microsoft.com/office/drawing/2014/main" id="{92D6AE9D-467E-46C0-B32B-79A9B07CDD13}"/>
              </a:ext>
            </a:extLst>
          </p:cNvPr>
          <p:cNvSpPr>
            <a:spLocks noGrp="1"/>
          </p:cNvSpPr>
          <p:nvPr>
            <p:ph type="body" sz="quarter" idx="34" hasCustomPrompt="1"/>
          </p:nvPr>
        </p:nvSpPr>
        <p:spPr>
          <a:xfrm>
            <a:off x="1847528" y="4630276"/>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7"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986447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pic>
        <p:nvPicPr>
          <p:cNvPr id="9" name="Graphic 4">
            <a:extLst>
              <a:ext uri="{FF2B5EF4-FFF2-40B4-BE49-F238E27FC236}">
                <a16:creationId xmlns:a16="http://schemas.microsoft.com/office/drawing/2014/main" id="{D67A1EFD-D78D-4138-B2FE-E0A098B59C34}"/>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81836" t="-4713" b="16530"/>
          <a:stretch/>
        </p:blipFill>
        <p:spPr>
          <a:xfrm>
            <a:off x="11491419" y="164829"/>
            <a:ext cx="424356" cy="459624"/>
          </a:xfrm>
          <a:prstGeom prst="rect">
            <a:avLst/>
          </a:prstGeom>
        </p:spPr>
      </p:pic>
      <p:sp>
        <p:nvSpPr>
          <p:cNvPr id="13" name="Retângulo 43">
            <a:extLst>
              <a:ext uri="{FF2B5EF4-FFF2-40B4-BE49-F238E27FC236}">
                <a16:creationId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15"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50719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6" name="Rectangle 27">
            <a:hlinkClick r:id="rId6"/>
            <a:extLst>
              <a:ext uri="{FF2B5EF4-FFF2-40B4-BE49-F238E27FC236}">
                <a16:creationId xmlns:a16="http://schemas.microsoft.com/office/drawing/2014/main" id="{F376ABD1-4930-42EB-9A73-9A9C7C6BF2D3}"/>
              </a:ext>
            </a:extLst>
          </p:cNvPr>
          <p:cNvSpPr/>
          <p:nvPr userDrawn="1"/>
        </p:nvSpPr>
        <p:spPr>
          <a:xfrm>
            <a:off x="407988" y="6555970"/>
            <a:ext cx="3424326" cy="302029"/>
          </a:xfrm>
          <a:prstGeom prst="rect">
            <a:avLst/>
          </a:prstGeom>
        </p:spPr>
        <p:txBody>
          <a:bodyPr wrap="square" lIns="0" tIns="0" rIns="0" bIns="0" anchor="ctr" anchorCtr="0">
            <a:noAutofit/>
          </a:bodyPr>
          <a:lstStyle/>
          <a:p>
            <a:pPr marL="0" marR="0" lvl="0" indent="0" algn="l" defTabSz="914400" rtl="0" eaLnBrk="1" fontAlgn="auto" latinLnBrk="0" hangingPunct="1">
              <a:lnSpc>
                <a:spcPct val="85000"/>
              </a:lnSpc>
              <a:spcBef>
                <a:spcPts val="0"/>
              </a:spcBef>
              <a:spcAft>
                <a:spcPts val="0"/>
              </a:spcAft>
              <a:buClrTx/>
              <a:buSzTx/>
              <a:buFontTx/>
              <a:buNone/>
              <a:tabLst/>
              <a:defRPr/>
            </a:pPr>
            <a:r>
              <a:rPr lang="en-US" sz="800" kern="0" dirty="0">
                <a:solidFill>
                  <a:srgbClr val="00458D"/>
                </a:solidFill>
                <a:latin typeface="+mn-lt"/>
                <a:ea typeface="+mn-ea"/>
                <a:cs typeface="Arial" panose="020B0604020202020204" pitchFamily="34" charset="0"/>
              </a:rPr>
              <a:t>AA GDPR </a:t>
            </a:r>
            <a:r>
              <a:rPr lang="mr-IN" sz="800" kern="0" dirty="0">
                <a:solidFill>
                  <a:srgbClr val="00458D"/>
                </a:solidFill>
                <a:latin typeface="+mn-lt"/>
                <a:ea typeface="+mn-ea"/>
                <a:cs typeface="Arial" panose="020B0604020202020204" pitchFamily="34" charset="0"/>
              </a:rPr>
              <a:t>–</a:t>
            </a:r>
            <a:r>
              <a:rPr lang="en-US" sz="800" kern="0" dirty="0">
                <a:solidFill>
                  <a:srgbClr val="00458D"/>
                </a:solidFill>
                <a:latin typeface="+mn-lt"/>
                <a:ea typeface="+mn-ea"/>
                <a:cs typeface="Arial" panose="020B0604020202020204" pitchFamily="34" charset="0"/>
              </a:rPr>
              <a:t> Deletion</a:t>
            </a:r>
            <a:r>
              <a:rPr lang="en-US" sz="800" kern="0" baseline="0" dirty="0">
                <a:solidFill>
                  <a:srgbClr val="00458D"/>
                </a:solidFill>
                <a:latin typeface="+mn-lt"/>
                <a:ea typeface="+mn-ea"/>
                <a:cs typeface="Arial" panose="020B0604020202020204" pitchFamily="34" charset="0"/>
              </a:rPr>
              <a:t> Impact Study  |  </a:t>
            </a:r>
            <a:r>
              <a:rPr lang="en-US" sz="800" dirty="0">
                <a:solidFill>
                  <a:srgbClr val="E40A38"/>
                </a:solidFill>
                <a:latin typeface="Century Gothic"/>
              </a:rPr>
              <a:t>Confidentiality</a:t>
            </a:r>
            <a:r>
              <a:rPr lang="en-US" sz="800" baseline="0" dirty="0">
                <a:solidFill>
                  <a:srgbClr val="E40A38"/>
                </a:solidFill>
                <a:latin typeface="Century Gothic"/>
              </a:rPr>
              <a:t> Level</a:t>
            </a:r>
            <a:endParaRPr lang="en-US" sz="800" dirty="0">
              <a:solidFill>
                <a:srgbClr val="E40A38"/>
              </a:solidFill>
              <a:latin typeface="Century Gothic"/>
            </a:endParaRPr>
          </a:p>
          <a:p>
            <a:pPr lvl="0" algn="l" defTabSz="914400">
              <a:lnSpc>
                <a:spcPct val="85000"/>
              </a:lnSpc>
              <a:defRPr/>
            </a:pPr>
            <a:endParaRPr lang="en-US" sz="800" kern="0" dirty="0">
              <a:solidFill>
                <a:srgbClr val="00458D"/>
              </a:solidFill>
              <a:latin typeface="+mn-lt"/>
              <a:ea typeface="+mn-ea"/>
              <a:cs typeface="Arial" panose="020B0604020202020204" pitchFamily="34" charset="0"/>
            </a:endParaRPr>
          </a:p>
        </p:txBody>
      </p:sp>
      <p:sp>
        <p:nvSpPr>
          <p:cNvPr id="17" name="Retângulo 43">
            <a:extLst>
              <a:ext uri="{FF2B5EF4-FFF2-40B4-BE49-F238E27FC236}">
                <a16:creationId xmlns:a16="http://schemas.microsoft.com/office/drawing/2014/main" id="{834ADCB4-BFB1-450D-8F6D-64217F4CD92C}"/>
              </a:ext>
            </a:extLst>
          </p:cNvPr>
          <p:cNvSpPr/>
          <p:nvPr userDrawn="1"/>
        </p:nvSpPr>
        <p:spPr>
          <a:xfrm>
            <a:off x="3634899" y="653543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cSld>
  <p:clrMapOvr>
    <a:overrideClrMapping bg1="lt1" tx1="dk1" bg2="lt2" tx2="dk2" accent1="accent1" accent2="accent2" accent3="accent3" accent4="accent4" accent5="accent5" accent6="accent6" hlink="hlink" folHlink="folHlink"/>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ext with Shapes - Layout2">
    <p:bg>
      <p:bgPr>
        <a:solidFill>
          <a:srgbClr val="E6E7E7"/>
        </a:solidFill>
        <a:effectLst/>
      </p:bgPr>
    </p:bg>
    <p:spTree>
      <p:nvGrpSpPr>
        <p:cNvPr id="1" name=""/>
        <p:cNvGrpSpPr/>
        <p:nvPr/>
      </p:nvGrpSpPr>
      <p:grpSpPr>
        <a:xfrm>
          <a:off x="0" y="0"/>
          <a:ext cx="0" cy="0"/>
          <a:chOff x="0" y="0"/>
          <a:chExt cx="0" cy="0"/>
        </a:xfrm>
      </p:grpSpPr>
      <p:sp>
        <p:nvSpPr>
          <p:cNvPr id="10" name="Text Placeholder 13">
            <a:extLst>
              <a:ext uri="{FF2B5EF4-FFF2-40B4-BE49-F238E27FC236}">
                <a16:creationId xmlns:a16="http://schemas.microsoft.com/office/drawing/2014/main" id="{7D1DC75A-C7A4-44A4-B19C-D445335545B0}"/>
              </a:ext>
            </a:extLst>
          </p:cNvPr>
          <p:cNvSpPr>
            <a:spLocks noGrp="1"/>
          </p:cNvSpPr>
          <p:nvPr>
            <p:ph type="body" sz="quarter" idx="11" hasCustomPrompt="1"/>
          </p:nvPr>
        </p:nvSpPr>
        <p:spPr>
          <a:xfrm>
            <a:off x="407988" y="2204864"/>
            <a:ext cx="3618859" cy="2924629"/>
          </a:xfrm>
          <a:prstGeom prst="rect">
            <a:avLst/>
          </a:prstGeom>
        </p:spPr>
        <p:txBody>
          <a:bodyPr lIns="0" tIns="0" rIns="0" bIns="0" anchor="b">
            <a:normAutofit/>
          </a:bodyPr>
          <a:lstStyle>
            <a:lvl1pPr>
              <a:lnSpc>
                <a:spcPts val="6200"/>
              </a:lnSpc>
              <a:defRPr sz="5400">
                <a:solidFill>
                  <a:srgbClr val="2C004B"/>
                </a:solidFill>
              </a:defRPr>
            </a:lvl1pPr>
            <a:lvl2pPr marL="457200" indent="0">
              <a:lnSpc>
                <a:spcPts val="6200"/>
              </a:lnSpc>
              <a:buNone/>
              <a:defRPr sz="5400">
                <a:solidFill>
                  <a:srgbClr val="2C004B"/>
                </a:solidFill>
              </a:defRPr>
            </a:lvl2pPr>
          </a:lstStyle>
          <a:p>
            <a:pPr lvl="0"/>
            <a:r>
              <a:rPr lang="en-US" dirty="0"/>
              <a:t>Edit text styles</a:t>
            </a:r>
          </a:p>
        </p:txBody>
      </p:sp>
      <p:sp>
        <p:nvSpPr>
          <p:cNvPr id="11" name="Text Placeholder 13">
            <a:extLst>
              <a:ext uri="{FF2B5EF4-FFF2-40B4-BE49-F238E27FC236}">
                <a16:creationId xmlns:a16="http://schemas.microsoft.com/office/drawing/2014/main" id="{563879A0-0979-491A-8758-371BB7AD935B}"/>
              </a:ext>
            </a:extLst>
          </p:cNvPr>
          <p:cNvSpPr>
            <a:spLocks noGrp="1"/>
          </p:cNvSpPr>
          <p:nvPr>
            <p:ph type="body" sz="quarter" idx="12" hasCustomPrompt="1"/>
          </p:nvPr>
        </p:nvSpPr>
        <p:spPr>
          <a:xfrm>
            <a:off x="407988" y="5273460"/>
            <a:ext cx="3618859" cy="675820"/>
          </a:xfrm>
          <a:prstGeom prst="rect">
            <a:avLst/>
          </a:prstGeom>
        </p:spPr>
        <p:txBody>
          <a:bodyPr lIns="0" tIns="0" rIns="0" bIns="0">
            <a:normAutofit/>
          </a:bodyPr>
          <a:lstStyle>
            <a:lvl1pPr>
              <a:lnSpc>
                <a:spcPts val="1800"/>
              </a:lnSpc>
              <a:defRPr sz="1600">
                <a:solidFill>
                  <a:srgbClr val="2C004B"/>
                </a:solidFill>
              </a:defRPr>
            </a:lvl1pPr>
            <a:lvl2pPr marL="457200" indent="0">
              <a:buNone/>
              <a:defRPr sz="1800">
                <a:solidFill>
                  <a:srgbClr val="2C004B"/>
                </a:solidFill>
              </a:defRPr>
            </a:lvl2pPr>
          </a:lstStyle>
          <a:p>
            <a:pPr lvl="0"/>
            <a:r>
              <a:rPr lang="en-US" dirty="0"/>
              <a:t>Edit text styles</a:t>
            </a:r>
          </a:p>
        </p:txBody>
      </p:sp>
      <p:grpSp>
        <p:nvGrpSpPr>
          <p:cNvPr id="9" name="Group 8">
            <a:extLst>
              <a:ext uri="{FF2B5EF4-FFF2-40B4-BE49-F238E27FC236}">
                <a16:creationId xmlns:a16="http://schemas.microsoft.com/office/drawing/2014/main" id="{A76958A6-8FB1-445D-BB17-D619DC39E089}"/>
              </a:ext>
            </a:extLst>
          </p:cNvPr>
          <p:cNvGrpSpPr/>
          <p:nvPr userDrawn="1"/>
        </p:nvGrpSpPr>
        <p:grpSpPr>
          <a:xfrm>
            <a:off x="3461852" y="0"/>
            <a:ext cx="8730148" cy="6858000"/>
            <a:chOff x="3461852" y="0"/>
            <a:chExt cx="8730148" cy="6858000"/>
          </a:xfrm>
        </p:grpSpPr>
        <p:sp>
          <p:nvSpPr>
            <p:cNvPr id="12" name="Freeform: Shape 11">
              <a:extLst>
                <a:ext uri="{FF2B5EF4-FFF2-40B4-BE49-F238E27FC236}">
                  <a16:creationId xmlns:a16="http://schemas.microsoft.com/office/drawing/2014/main" id="{3C37792F-39D6-4A1F-BE84-103229E3E4C7}"/>
                </a:ext>
              </a:extLst>
            </p:cNvPr>
            <p:cNvSpPr/>
            <p:nvPr/>
          </p:nvSpPr>
          <p:spPr>
            <a:xfrm>
              <a:off x="3461852" y="0"/>
              <a:ext cx="8730148" cy="6858000"/>
            </a:xfrm>
            <a:custGeom>
              <a:avLst/>
              <a:gdLst>
                <a:gd name="connsiteX0" fmla="*/ 0 w 8730148"/>
                <a:gd name="connsiteY0" fmla="*/ 0 h 6858000"/>
                <a:gd name="connsiteX1" fmla="*/ 8730148 w 8730148"/>
                <a:gd name="connsiteY1" fmla="*/ 0 h 6858000"/>
                <a:gd name="connsiteX2" fmla="*/ 8730148 w 8730148"/>
                <a:gd name="connsiteY2" fmla="*/ 23679 h 6858000"/>
                <a:gd name="connsiteX3" fmla="*/ 8730148 w 8730148"/>
                <a:gd name="connsiteY3" fmla="*/ 495863 h 6858000"/>
                <a:gd name="connsiteX4" fmla="*/ 8730148 w 8730148"/>
                <a:gd name="connsiteY4" fmla="*/ 952308 h 6858000"/>
                <a:gd name="connsiteX5" fmla="*/ 8730148 w 8730148"/>
                <a:gd name="connsiteY5" fmla="*/ 1393283 h 6858000"/>
                <a:gd name="connsiteX6" fmla="*/ 8730148 w 8730148"/>
                <a:gd name="connsiteY6" fmla="*/ 1819052 h 6858000"/>
                <a:gd name="connsiteX7" fmla="*/ 8730148 w 8730148"/>
                <a:gd name="connsiteY7" fmla="*/ 2229885 h 6858000"/>
                <a:gd name="connsiteX8" fmla="*/ 8730148 w 8730148"/>
                <a:gd name="connsiteY8" fmla="*/ 2626046 h 6858000"/>
                <a:gd name="connsiteX9" fmla="*/ 8730148 w 8730148"/>
                <a:gd name="connsiteY9" fmla="*/ 3007803 h 6858000"/>
                <a:gd name="connsiteX10" fmla="*/ 8730148 w 8730148"/>
                <a:gd name="connsiteY10" fmla="*/ 3375422 h 6858000"/>
                <a:gd name="connsiteX11" fmla="*/ 8730148 w 8730148"/>
                <a:gd name="connsiteY11" fmla="*/ 3729171 h 6858000"/>
                <a:gd name="connsiteX12" fmla="*/ 8730148 w 8730148"/>
                <a:gd name="connsiteY12" fmla="*/ 4069315 h 6858000"/>
                <a:gd name="connsiteX13" fmla="*/ 8730148 w 8730148"/>
                <a:gd name="connsiteY13" fmla="*/ 4396123 h 6858000"/>
                <a:gd name="connsiteX14" fmla="*/ 8730148 w 8730148"/>
                <a:gd name="connsiteY14" fmla="*/ 4709860 h 6858000"/>
                <a:gd name="connsiteX15" fmla="*/ 8730148 w 8730148"/>
                <a:gd name="connsiteY15" fmla="*/ 5010793 h 6858000"/>
                <a:gd name="connsiteX16" fmla="*/ 8730148 w 8730148"/>
                <a:gd name="connsiteY16" fmla="*/ 5299189 h 6858000"/>
                <a:gd name="connsiteX17" fmla="*/ 8730148 w 8730148"/>
                <a:gd name="connsiteY17" fmla="*/ 5575315 h 6858000"/>
                <a:gd name="connsiteX18" fmla="*/ 8730148 w 8730148"/>
                <a:gd name="connsiteY18" fmla="*/ 5839437 h 6858000"/>
                <a:gd name="connsiteX19" fmla="*/ 8730148 w 8730148"/>
                <a:gd name="connsiteY19" fmla="*/ 6091822 h 6858000"/>
                <a:gd name="connsiteX20" fmla="*/ 8730148 w 8730148"/>
                <a:gd name="connsiteY20" fmla="*/ 6332738 h 6858000"/>
                <a:gd name="connsiteX21" fmla="*/ 8730148 w 8730148"/>
                <a:gd name="connsiteY21" fmla="*/ 6562450 h 6858000"/>
                <a:gd name="connsiteX22" fmla="*/ 8730148 w 8730148"/>
                <a:gd name="connsiteY22" fmla="*/ 6781226 h 6858000"/>
                <a:gd name="connsiteX23" fmla="*/ 8730148 w 8730148"/>
                <a:gd name="connsiteY23" fmla="*/ 6858000 h 6858000"/>
                <a:gd name="connsiteX24" fmla="*/ 1680266 w 8730148"/>
                <a:gd name="connsiteY24" fmla="*/ 6858000 h 6858000"/>
                <a:gd name="connsiteX25" fmla="*/ 1725275 w 8730148"/>
                <a:gd name="connsiteY25" fmla="*/ 6819058 h 6858000"/>
                <a:gd name="connsiteX26" fmla="*/ 3705962 w 8730148"/>
                <a:gd name="connsiteY26" fmla="*/ 2012619 h 6858000"/>
                <a:gd name="connsiteX27" fmla="*/ 116582 w 8730148"/>
                <a:gd name="connsiteY27" fmla="*/ 25323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730148" h="6858000">
                  <a:moveTo>
                    <a:pt x="0" y="0"/>
                  </a:moveTo>
                  <a:lnTo>
                    <a:pt x="8730148" y="0"/>
                  </a:lnTo>
                  <a:lnTo>
                    <a:pt x="8730148" y="23679"/>
                  </a:lnTo>
                  <a:lnTo>
                    <a:pt x="8730148" y="495863"/>
                  </a:lnTo>
                  <a:lnTo>
                    <a:pt x="8730148" y="952308"/>
                  </a:lnTo>
                  <a:lnTo>
                    <a:pt x="8730148" y="1393283"/>
                  </a:lnTo>
                  <a:lnTo>
                    <a:pt x="8730148" y="1819052"/>
                  </a:lnTo>
                  <a:lnTo>
                    <a:pt x="8730148" y="2229885"/>
                  </a:lnTo>
                  <a:lnTo>
                    <a:pt x="8730148" y="2626046"/>
                  </a:lnTo>
                  <a:lnTo>
                    <a:pt x="8730148" y="3007803"/>
                  </a:lnTo>
                  <a:lnTo>
                    <a:pt x="8730148" y="3375422"/>
                  </a:lnTo>
                  <a:lnTo>
                    <a:pt x="8730148" y="3729171"/>
                  </a:lnTo>
                  <a:lnTo>
                    <a:pt x="8730148" y="4069315"/>
                  </a:lnTo>
                  <a:lnTo>
                    <a:pt x="8730148" y="4396123"/>
                  </a:lnTo>
                  <a:lnTo>
                    <a:pt x="8730148" y="4709860"/>
                  </a:lnTo>
                  <a:lnTo>
                    <a:pt x="8730148" y="5010793"/>
                  </a:lnTo>
                  <a:lnTo>
                    <a:pt x="8730148" y="5299189"/>
                  </a:lnTo>
                  <a:lnTo>
                    <a:pt x="8730148" y="5575315"/>
                  </a:lnTo>
                  <a:lnTo>
                    <a:pt x="8730148" y="5839437"/>
                  </a:lnTo>
                  <a:lnTo>
                    <a:pt x="8730148" y="6091822"/>
                  </a:lnTo>
                  <a:lnTo>
                    <a:pt x="8730148" y="6332738"/>
                  </a:lnTo>
                  <a:lnTo>
                    <a:pt x="8730148" y="6562450"/>
                  </a:lnTo>
                  <a:lnTo>
                    <a:pt x="8730148" y="6781226"/>
                  </a:lnTo>
                  <a:lnTo>
                    <a:pt x="8730148" y="6858000"/>
                  </a:lnTo>
                  <a:lnTo>
                    <a:pt x="1680266" y="6858000"/>
                  </a:lnTo>
                  <a:lnTo>
                    <a:pt x="1725275" y="6819058"/>
                  </a:lnTo>
                  <a:cubicBezTo>
                    <a:pt x="4662995" y="4201443"/>
                    <a:pt x="4141233" y="1217168"/>
                    <a:pt x="3705962" y="2012619"/>
                  </a:cubicBezTo>
                  <a:cubicBezTo>
                    <a:pt x="3516434" y="3033940"/>
                    <a:pt x="1425698" y="2929072"/>
                    <a:pt x="116582" y="253235"/>
                  </a:cubicBezTo>
                  <a:close/>
                </a:path>
              </a:pathLst>
            </a:custGeom>
            <a:solidFill>
              <a:srgbClr val="2C0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Freeform 10">
              <a:extLst>
                <a:ext uri="{FF2B5EF4-FFF2-40B4-BE49-F238E27FC236}">
                  <a16:creationId xmlns:a16="http://schemas.microsoft.com/office/drawing/2014/main" id="{D9D750E2-E6DE-4123-9001-1391D1C49BBA}"/>
                </a:ext>
              </a:extLst>
            </p:cNvPr>
            <p:cNvSpPr>
              <a:spLocks/>
            </p:cNvSpPr>
            <p:nvPr/>
          </p:nvSpPr>
          <p:spPr bwMode="auto">
            <a:xfrm>
              <a:off x="6813803" y="2034666"/>
              <a:ext cx="669225" cy="544797"/>
            </a:xfrm>
            <a:custGeom>
              <a:avLst/>
              <a:gdLst>
                <a:gd name="T0" fmla="*/ 98 w 149"/>
                <a:gd name="T1" fmla="*/ 84 h 121"/>
                <a:gd name="T2" fmla="*/ 149 w 149"/>
                <a:gd name="T3" fmla="*/ 34 h 121"/>
                <a:gd name="T4" fmla="*/ 112 w 149"/>
                <a:gd name="T5" fmla="*/ 0 h 121"/>
                <a:gd name="T6" fmla="*/ 39 w 149"/>
                <a:gd name="T7" fmla="*/ 78 h 121"/>
                <a:gd name="T8" fmla="*/ 0 w 149"/>
                <a:gd name="T9" fmla="*/ 113 h 121"/>
                <a:gd name="T10" fmla="*/ 29 w 149"/>
                <a:gd name="T11" fmla="*/ 121 h 121"/>
                <a:gd name="T12" fmla="*/ 99 w 149"/>
                <a:gd name="T13" fmla="*/ 99 h 121"/>
                <a:gd name="T14" fmla="*/ 64 w 149"/>
                <a:gd name="T15" fmla="*/ 67 h 121"/>
                <a:gd name="T16" fmla="*/ 98 w 149"/>
                <a:gd name="T17" fmla="*/ 84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1">
                  <a:moveTo>
                    <a:pt x="98" y="84"/>
                  </a:moveTo>
                  <a:cubicBezTo>
                    <a:pt x="127" y="84"/>
                    <a:pt x="149" y="61"/>
                    <a:pt x="149" y="34"/>
                  </a:cubicBezTo>
                  <a:cubicBezTo>
                    <a:pt x="147" y="22"/>
                    <a:pt x="143" y="0"/>
                    <a:pt x="112" y="0"/>
                  </a:cubicBezTo>
                  <a:cubicBezTo>
                    <a:pt x="78" y="0"/>
                    <a:pt x="67" y="47"/>
                    <a:pt x="39" y="78"/>
                  </a:cubicBezTo>
                  <a:cubicBezTo>
                    <a:pt x="37" y="95"/>
                    <a:pt x="20" y="111"/>
                    <a:pt x="0" y="113"/>
                  </a:cubicBezTo>
                  <a:cubicBezTo>
                    <a:pt x="5" y="118"/>
                    <a:pt x="16" y="121"/>
                    <a:pt x="29" y="121"/>
                  </a:cubicBezTo>
                  <a:cubicBezTo>
                    <a:pt x="54" y="121"/>
                    <a:pt x="83" y="114"/>
                    <a:pt x="99" y="99"/>
                  </a:cubicBezTo>
                  <a:cubicBezTo>
                    <a:pt x="78" y="99"/>
                    <a:pt x="65" y="86"/>
                    <a:pt x="64" y="67"/>
                  </a:cubicBezTo>
                  <a:cubicBezTo>
                    <a:pt x="74" y="79"/>
                    <a:pt x="85" y="84"/>
                    <a:pt x="98" y="84"/>
                  </a:cubicBezTo>
                </a:path>
              </a:pathLst>
            </a:custGeom>
            <a:solidFill>
              <a:srgbClr val="00B9E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4" name="Freeform 11">
              <a:extLst>
                <a:ext uri="{FF2B5EF4-FFF2-40B4-BE49-F238E27FC236}">
                  <a16:creationId xmlns:a16="http://schemas.microsoft.com/office/drawing/2014/main" id="{53936070-5445-4D5B-B6F0-A72D3CC87FBE}"/>
                </a:ext>
              </a:extLst>
            </p:cNvPr>
            <p:cNvSpPr>
              <a:spLocks/>
            </p:cNvSpPr>
            <p:nvPr/>
          </p:nvSpPr>
          <p:spPr bwMode="auto">
            <a:xfrm>
              <a:off x="6464057" y="1641201"/>
              <a:ext cx="1018971" cy="860913"/>
            </a:xfrm>
            <a:custGeom>
              <a:avLst/>
              <a:gdLst>
                <a:gd name="T0" fmla="*/ 227 w 227"/>
                <a:gd name="T1" fmla="*/ 120 h 192"/>
                <a:gd name="T2" fmla="*/ 188 w 227"/>
                <a:gd name="T3" fmla="*/ 40 h 192"/>
                <a:gd name="T4" fmla="*/ 127 w 227"/>
                <a:gd name="T5" fmla="*/ 2 h 192"/>
                <a:gd name="T6" fmla="*/ 122 w 227"/>
                <a:gd name="T7" fmla="*/ 0 h 192"/>
                <a:gd name="T8" fmla="*/ 121 w 227"/>
                <a:gd name="T9" fmla="*/ 0 h 192"/>
                <a:gd name="T10" fmla="*/ 0 w 227"/>
                <a:gd name="T11" fmla="*/ 125 h 192"/>
                <a:gd name="T12" fmla="*/ 42 w 227"/>
                <a:gd name="T13" fmla="*/ 187 h 192"/>
                <a:gd name="T14" fmla="*/ 85 w 227"/>
                <a:gd name="T15" fmla="*/ 187 h 192"/>
                <a:gd name="T16" fmla="*/ 117 w 227"/>
                <a:gd name="T17" fmla="*/ 166 h 192"/>
                <a:gd name="T18" fmla="*/ 190 w 227"/>
                <a:gd name="T19" fmla="*/ 88 h 192"/>
                <a:gd name="T20" fmla="*/ 227 w 227"/>
                <a:gd name="T21" fmla="*/ 122 h 192"/>
                <a:gd name="T22" fmla="*/ 227 w 227"/>
                <a:gd name="T23" fmla="*/ 12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2">
                  <a:moveTo>
                    <a:pt x="227" y="120"/>
                  </a:moveTo>
                  <a:cubicBezTo>
                    <a:pt x="226" y="88"/>
                    <a:pt x="211" y="61"/>
                    <a:pt x="188" y="40"/>
                  </a:cubicBezTo>
                  <a:cubicBezTo>
                    <a:pt x="170" y="23"/>
                    <a:pt x="149" y="11"/>
                    <a:pt x="127" y="2"/>
                  </a:cubicBezTo>
                  <a:cubicBezTo>
                    <a:pt x="125" y="1"/>
                    <a:pt x="123" y="0"/>
                    <a:pt x="122" y="0"/>
                  </a:cubicBezTo>
                  <a:cubicBezTo>
                    <a:pt x="122" y="0"/>
                    <a:pt x="122" y="0"/>
                    <a:pt x="121" y="0"/>
                  </a:cubicBezTo>
                  <a:cubicBezTo>
                    <a:pt x="94" y="32"/>
                    <a:pt x="0" y="57"/>
                    <a:pt x="0" y="125"/>
                  </a:cubicBezTo>
                  <a:cubicBezTo>
                    <a:pt x="0" y="152"/>
                    <a:pt x="17" y="176"/>
                    <a:pt x="42" y="187"/>
                  </a:cubicBezTo>
                  <a:cubicBezTo>
                    <a:pt x="56" y="192"/>
                    <a:pt x="70" y="192"/>
                    <a:pt x="85" y="187"/>
                  </a:cubicBezTo>
                  <a:cubicBezTo>
                    <a:pt x="98" y="183"/>
                    <a:pt x="108" y="175"/>
                    <a:pt x="117" y="166"/>
                  </a:cubicBezTo>
                  <a:cubicBezTo>
                    <a:pt x="145" y="135"/>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
        <p:nvSpPr>
          <p:cNvPr id="8" name="Retângulo 43">
            <a:extLst>
              <a:ext uri="{FF2B5EF4-FFF2-40B4-BE49-F238E27FC236}">
                <a16:creationId xmlns:a16="http://schemas.microsoft.com/office/drawing/2014/main" id="{834ADCB4-BFB1-450D-8F6D-64217F4CD92C}"/>
              </a:ext>
            </a:extLst>
          </p:cNvPr>
          <p:cNvSpPr/>
          <p:nvPr userDrawn="1"/>
        </p:nvSpPr>
        <p:spPr>
          <a:xfrm>
            <a:off x="949665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
        <p:nvSpPr>
          <p:cNvPr id="15" name="Retângulo 43">
            <a:extLst>
              <a:ext uri="{FF2B5EF4-FFF2-40B4-BE49-F238E27FC236}">
                <a16:creationId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21" name="Rectangle 27">
            <a:hlinkClick r:id="rId2"/>
            <a:extLst>
              <a:ext uri="{FF2B5EF4-FFF2-40B4-BE49-F238E27FC236}">
                <a16:creationId xmlns:a16="http://schemas.microsoft.com/office/drawing/2014/main" id="{F376ABD1-4930-42EB-9A73-9A9C7C6BF2D3}"/>
              </a:ext>
            </a:extLst>
          </p:cNvPr>
          <p:cNvSpPr/>
          <p:nvPr userDrawn="1"/>
        </p:nvSpPr>
        <p:spPr>
          <a:xfrm>
            <a:off x="407988" y="6555970"/>
            <a:ext cx="3424326" cy="302029"/>
          </a:xfrm>
          <a:prstGeom prst="rect">
            <a:avLst/>
          </a:prstGeom>
        </p:spPr>
        <p:txBody>
          <a:bodyPr wrap="square" lIns="0" tIns="0" rIns="0" bIns="0" anchor="ctr" anchorCtr="0">
            <a:noAutofit/>
          </a:bodyPr>
          <a:lstStyle/>
          <a:p>
            <a:pPr marL="0" marR="0" lvl="0" indent="0" algn="l" defTabSz="914400" rtl="0" eaLnBrk="1" fontAlgn="auto" latinLnBrk="0" hangingPunct="1">
              <a:lnSpc>
                <a:spcPct val="85000"/>
              </a:lnSpc>
              <a:spcBef>
                <a:spcPts val="0"/>
              </a:spcBef>
              <a:spcAft>
                <a:spcPts val="0"/>
              </a:spcAft>
              <a:buClrTx/>
              <a:buSzTx/>
              <a:buFontTx/>
              <a:buNone/>
              <a:tabLst/>
              <a:defRPr/>
            </a:pPr>
            <a:r>
              <a:rPr lang="en-US" sz="800" kern="0" dirty="0">
                <a:solidFill>
                  <a:srgbClr val="00458D"/>
                </a:solidFill>
                <a:latin typeface="+mn-lt"/>
                <a:ea typeface="+mn-ea"/>
                <a:cs typeface="Arial" panose="020B0604020202020204" pitchFamily="34" charset="0"/>
              </a:rPr>
              <a:t>AA GDPR </a:t>
            </a:r>
            <a:r>
              <a:rPr lang="mr-IN" sz="800" kern="0" dirty="0">
                <a:solidFill>
                  <a:srgbClr val="00458D"/>
                </a:solidFill>
                <a:latin typeface="+mn-lt"/>
                <a:ea typeface="+mn-ea"/>
                <a:cs typeface="Arial" panose="020B0604020202020204" pitchFamily="34" charset="0"/>
              </a:rPr>
              <a:t>–</a:t>
            </a:r>
            <a:r>
              <a:rPr lang="en-US" sz="800" kern="0" dirty="0">
                <a:solidFill>
                  <a:srgbClr val="00458D"/>
                </a:solidFill>
                <a:latin typeface="+mn-lt"/>
                <a:ea typeface="+mn-ea"/>
                <a:cs typeface="Arial" panose="020B0604020202020204" pitchFamily="34" charset="0"/>
              </a:rPr>
              <a:t> Deletion</a:t>
            </a:r>
            <a:r>
              <a:rPr lang="en-US" sz="800" kern="0" baseline="0" dirty="0">
                <a:solidFill>
                  <a:srgbClr val="00458D"/>
                </a:solidFill>
                <a:latin typeface="+mn-lt"/>
                <a:ea typeface="+mn-ea"/>
                <a:cs typeface="Arial" panose="020B0604020202020204" pitchFamily="34" charset="0"/>
              </a:rPr>
              <a:t> Impact Study  |  </a:t>
            </a:r>
            <a:r>
              <a:rPr lang="en-US" sz="800" dirty="0">
                <a:solidFill>
                  <a:srgbClr val="E40A38"/>
                </a:solidFill>
                <a:latin typeface="Century Gothic"/>
              </a:rPr>
              <a:t>Confidentiality</a:t>
            </a:r>
            <a:r>
              <a:rPr lang="en-US" sz="800" baseline="0" dirty="0">
                <a:solidFill>
                  <a:srgbClr val="E40A38"/>
                </a:solidFill>
                <a:latin typeface="Century Gothic"/>
              </a:rPr>
              <a:t> Level</a:t>
            </a:r>
            <a:endParaRPr lang="en-US" sz="800" dirty="0">
              <a:solidFill>
                <a:srgbClr val="E40A38"/>
              </a:solidFill>
              <a:latin typeface="Century Gothic"/>
            </a:endParaRPr>
          </a:p>
          <a:p>
            <a:pPr lvl="0" algn="l" defTabSz="914400">
              <a:lnSpc>
                <a:spcPct val="85000"/>
              </a:lnSpc>
              <a:defRPr/>
            </a:pPr>
            <a:endParaRPr lang="en-US" sz="800" kern="0" dirty="0">
              <a:solidFill>
                <a:srgbClr val="00458D"/>
              </a:solidFill>
              <a:latin typeface="+mn-lt"/>
              <a:ea typeface="+mn-ea"/>
              <a:cs typeface="Arial" panose="020B0604020202020204" pitchFamily="34" charset="0"/>
            </a:endParaRPr>
          </a:p>
        </p:txBody>
      </p:sp>
    </p:spTree>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White">
    <p:spTree>
      <p:nvGrpSpPr>
        <p:cNvPr id="1" name=""/>
        <p:cNvGrpSpPr/>
        <p:nvPr/>
      </p:nvGrpSpPr>
      <p:grpSpPr>
        <a:xfrm>
          <a:off x="0" y="0"/>
          <a:ext cx="0" cy="0"/>
          <a:chOff x="0" y="0"/>
          <a:chExt cx="0" cy="0"/>
        </a:xfrm>
      </p:grpSpPr>
      <p:sp>
        <p:nvSpPr>
          <p:cNvPr id="3"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6"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50719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0" name="Rectangle 27">
            <a:hlinkClick r:id="rId2"/>
            <a:extLst>
              <a:ext uri="{FF2B5EF4-FFF2-40B4-BE49-F238E27FC236}">
                <a16:creationId xmlns:a16="http://schemas.microsoft.com/office/drawing/2014/main" id="{F376ABD1-4930-42EB-9A73-9A9C7C6BF2D3}"/>
              </a:ext>
            </a:extLst>
          </p:cNvPr>
          <p:cNvSpPr/>
          <p:nvPr userDrawn="1"/>
        </p:nvSpPr>
        <p:spPr>
          <a:xfrm>
            <a:off x="407988" y="6555970"/>
            <a:ext cx="3424326" cy="302029"/>
          </a:xfrm>
          <a:prstGeom prst="rect">
            <a:avLst/>
          </a:prstGeom>
        </p:spPr>
        <p:txBody>
          <a:bodyPr wrap="square" lIns="0" tIns="0" rIns="0" bIns="0" anchor="ctr" anchorCtr="0">
            <a:noAutofit/>
          </a:bodyPr>
          <a:lstStyle/>
          <a:p>
            <a:pPr marL="0" marR="0" lvl="0" indent="0" algn="l" defTabSz="914400" rtl="0" eaLnBrk="1" fontAlgn="auto" latinLnBrk="0" hangingPunct="1">
              <a:lnSpc>
                <a:spcPct val="85000"/>
              </a:lnSpc>
              <a:spcBef>
                <a:spcPts val="0"/>
              </a:spcBef>
              <a:spcAft>
                <a:spcPts val="0"/>
              </a:spcAft>
              <a:buClrTx/>
              <a:buSzTx/>
              <a:buFontTx/>
              <a:buNone/>
              <a:tabLst/>
              <a:defRPr/>
            </a:pPr>
            <a:r>
              <a:rPr lang="en-US" sz="800" kern="0" dirty="0">
                <a:solidFill>
                  <a:srgbClr val="00458D"/>
                </a:solidFill>
                <a:latin typeface="+mn-lt"/>
                <a:ea typeface="+mn-ea"/>
                <a:cs typeface="Arial" panose="020B0604020202020204" pitchFamily="34" charset="0"/>
              </a:rPr>
              <a:t>AA GDPR </a:t>
            </a:r>
            <a:r>
              <a:rPr lang="mr-IN" sz="800" kern="0" dirty="0">
                <a:solidFill>
                  <a:srgbClr val="00458D"/>
                </a:solidFill>
                <a:latin typeface="+mn-lt"/>
                <a:ea typeface="+mn-ea"/>
                <a:cs typeface="Arial" panose="020B0604020202020204" pitchFamily="34" charset="0"/>
              </a:rPr>
              <a:t>–</a:t>
            </a:r>
            <a:r>
              <a:rPr lang="en-US" sz="800" kern="0" dirty="0">
                <a:solidFill>
                  <a:srgbClr val="00458D"/>
                </a:solidFill>
                <a:latin typeface="+mn-lt"/>
                <a:ea typeface="+mn-ea"/>
                <a:cs typeface="Arial" panose="020B0604020202020204" pitchFamily="34" charset="0"/>
              </a:rPr>
              <a:t> Deletion</a:t>
            </a:r>
            <a:r>
              <a:rPr lang="en-US" sz="800" kern="0" baseline="0" dirty="0">
                <a:solidFill>
                  <a:srgbClr val="00458D"/>
                </a:solidFill>
                <a:latin typeface="+mn-lt"/>
                <a:ea typeface="+mn-ea"/>
                <a:cs typeface="Arial" panose="020B0604020202020204" pitchFamily="34" charset="0"/>
              </a:rPr>
              <a:t> Impact Study  |  </a:t>
            </a:r>
            <a:r>
              <a:rPr lang="en-US" sz="800" dirty="0">
                <a:solidFill>
                  <a:srgbClr val="E40A38"/>
                </a:solidFill>
                <a:latin typeface="Century Gothic"/>
              </a:rPr>
              <a:t>Confidentiality</a:t>
            </a:r>
            <a:r>
              <a:rPr lang="en-US" sz="800" baseline="0" dirty="0">
                <a:solidFill>
                  <a:srgbClr val="E40A38"/>
                </a:solidFill>
                <a:latin typeface="Century Gothic"/>
              </a:rPr>
              <a:t> Level</a:t>
            </a:r>
            <a:endParaRPr lang="en-US" sz="800" dirty="0">
              <a:solidFill>
                <a:srgbClr val="E40A38"/>
              </a:solidFill>
              <a:latin typeface="Century Gothic"/>
            </a:endParaRPr>
          </a:p>
          <a:p>
            <a:pPr lvl="0" algn="l" defTabSz="914400">
              <a:lnSpc>
                <a:spcPct val="85000"/>
              </a:lnSpc>
              <a:defRPr/>
            </a:pPr>
            <a:endParaRPr lang="en-US" sz="800" kern="0" dirty="0">
              <a:solidFill>
                <a:srgbClr val="00458D"/>
              </a:solidFill>
              <a:latin typeface="+mn-lt"/>
              <a:ea typeface="+mn-ea"/>
              <a:cs typeface="Arial" panose="020B0604020202020204" pitchFamily="34" charset="0"/>
            </a:endParaRPr>
          </a:p>
        </p:txBody>
      </p:sp>
      <p:sp>
        <p:nvSpPr>
          <p:cNvPr id="11" name="Retângulo 43">
            <a:extLst>
              <a:ext uri="{FF2B5EF4-FFF2-40B4-BE49-F238E27FC236}">
                <a16:creationId xmlns:a16="http://schemas.microsoft.com/office/drawing/2014/main" id="{834ADCB4-BFB1-450D-8F6D-64217F4CD92C}"/>
              </a:ext>
            </a:extLst>
          </p:cNvPr>
          <p:cNvSpPr/>
          <p:nvPr userDrawn="1"/>
        </p:nvSpPr>
        <p:spPr>
          <a:xfrm>
            <a:off x="3634899" y="653543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Grey">
    <p:spTree>
      <p:nvGrpSpPr>
        <p:cNvPr id="1" name=""/>
        <p:cNvGrpSpPr/>
        <p:nvPr/>
      </p:nvGrpSpPr>
      <p:grpSpPr>
        <a:xfrm>
          <a:off x="0" y="0"/>
          <a:ext cx="0" cy="0"/>
          <a:chOff x="0" y="0"/>
          <a:chExt cx="0" cy="0"/>
        </a:xfrm>
      </p:grpSpPr>
      <p:sp>
        <p:nvSpPr>
          <p:cNvPr id="6" name="Rectangle 5"/>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50719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2"/>
            <a:extLst>
              <a:ext uri="{FF2B5EF4-FFF2-40B4-BE49-F238E27FC236}">
                <a16:creationId xmlns:a16="http://schemas.microsoft.com/office/drawing/2014/main" id="{F376ABD1-4930-42EB-9A73-9A9C7C6BF2D3}"/>
              </a:ext>
            </a:extLst>
          </p:cNvPr>
          <p:cNvSpPr/>
          <p:nvPr userDrawn="1"/>
        </p:nvSpPr>
        <p:spPr>
          <a:xfrm>
            <a:off x="407988" y="6555970"/>
            <a:ext cx="3424326" cy="302029"/>
          </a:xfrm>
          <a:prstGeom prst="rect">
            <a:avLst/>
          </a:prstGeom>
        </p:spPr>
        <p:txBody>
          <a:bodyPr wrap="square" lIns="0" tIns="0" rIns="0" bIns="0" anchor="ctr" anchorCtr="0">
            <a:noAutofit/>
          </a:bodyPr>
          <a:lstStyle/>
          <a:p>
            <a:pPr marL="0" marR="0" lvl="0" indent="0" algn="l" defTabSz="914400" rtl="0" eaLnBrk="1" fontAlgn="auto" latinLnBrk="0" hangingPunct="1">
              <a:lnSpc>
                <a:spcPct val="85000"/>
              </a:lnSpc>
              <a:spcBef>
                <a:spcPts val="0"/>
              </a:spcBef>
              <a:spcAft>
                <a:spcPts val="0"/>
              </a:spcAft>
              <a:buClrTx/>
              <a:buSzTx/>
              <a:buFontTx/>
              <a:buNone/>
              <a:tabLst/>
              <a:defRPr/>
            </a:pPr>
            <a:r>
              <a:rPr lang="en-US" sz="800" kern="0" dirty="0">
                <a:solidFill>
                  <a:srgbClr val="00458D"/>
                </a:solidFill>
                <a:latin typeface="+mn-lt"/>
                <a:ea typeface="+mn-ea"/>
                <a:cs typeface="Arial" panose="020B0604020202020204" pitchFamily="34" charset="0"/>
              </a:rPr>
              <a:t>AA GDPR </a:t>
            </a:r>
            <a:r>
              <a:rPr lang="mr-IN" sz="800" kern="0" dirty="0">
                <a:solidFill>
                  <a:srgbClr val="00458D"/>
                </a:solidFill>
                <a:latin typeface="+mn-lt"/>
                <a:ea typeface="+mn-ea"/>
                <a:cs typeface="Arial" panose="020B0604020202020204" pitchFamily="34" charset="0"/>
              </a:rPr>
              <a:t>–</a:t>
            </a:r>
            <a:r>
              <a:rPr lang="en-US" sz="800" kern="0" dirty="0">
                <a:solidFill>
                  <a:srgbClr val="00458D"/>
                </a:solidFill>
                <a:latin typeface="+mn-lt"/>
                <a:ea typeface="+mn-ea"/>
                <a:cs typeface="Arial" panose="020B0604020202020204" pitchFamily="34" charset="0"/>
              </a:rPr>
              <a:t> Deletion</a:t>
            </a:r>
            <a:r>
              <a:rPr lang="en-US" sz="800" kern="0" baseline="0" dirty="0">
                <a:solidFill>
                  <a:srgbClr val="00458D"/>
                </a:solidFill>
                <a:latin typeface="+mn-lt"/>
                <a:ea typeface="+mn-ea"/>
                <a:cs typeface="Arial" panose="020B0604020202020204" pitchFamily="34" charset="0"/>
              </a:rPr>
              <a:t> Impact Study  |  </a:t>
            </a:r>
            <a:r>
              <a:rPr lang="en-US" sz="800" dirty="0">
                <a:solidFill>
                  <a:srgbClr val="E40A38"/>
                </a:solidFill>
                <a:latin typeface="Century Gothic"/>
              </a:rPr>
              <a:t>Confidentiality</a:t>
            </a:r>
            <a:r>
              <a:rPr lang="en-US" sz="800" baseline="0" dirty="0">
                <a:solidFill>
                  <a:srgbClr val="E40A38"/>
                </a:solidFill>
                <a:latin typeface="Century Gothic"/>
              </a:rPr>
              <a:t> Level</a:t>
            </a:r>
            <a:endParaRPr lang="en-US" sz="800" dirty="0">
              <a:solidFill>
                <a:srgbClr val="E40A38"/>
              </a:solidFill>
              <a:latin typeface="Century Gothic"/>
            </a:endParaRPr>
          </a:p>
          <a:p>
            <a:pPr lvl="0" algn="l" defTabSz="914400">
              <a:lnSpc>
                <a:spcPct val="85000"/>
              </a:lnSpc>
              <a:defRPr/>
            </a:pPr>
            <a:endParaRPr lang="en-US" sz="800" kern="0" dirty="0">
              <a:solidFill>
                <a:srgbClr val="00458D"/>
              </a:solidFill>
              <a:latin typeface="+mn-lt"/>
              <a:ea typeface="+mn-ea"/>
              <a:cs typeface="Arial" panose="020B0604020202020204" pitchFamily="34" charset="0"/>
            </a:endParaRPr>
          </a:p>
        </p:txBody>
      </p:sp>
      <p:sp>
        <p:nvSpPr>
          <p:cNvPr id="12" name="Retângulo 43">
            <a:extLst>
              <a:ext uri="{FF2B5EF4-FFF2-40B4-BE49-F238E27FC236}">
                <a16:creationId xmlns:a16="http://schemas.microsoft.com/office/drawing/2014/main" id="{834ADCB4-BFB1-450D-8F6D-64217F4CD92C}"/>
              </a:ext>
            </a:extLst>
          </p:cNvPr>
          <p:cNvSpPr/>
          <p:nvPr userDrawn="1"/>
        </p:nvSpPr>
        <p:spPr>
          <a:xfrm>
            <a:off x="3634899" y="653543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4 Charts">
    <p:bg>
      <p:bgRef idx="1001">
        <a:schemeClr val="bg1"/>
      </p:bgRef>
    </p:bg>
    <p:spTree>
      <p:nvGrpSpPr>
        <p:cNvPr id="1" name=""/>
        <p:cNvGrpSpPr/>
        <p:nvPr/>
      </p:nvGrpSpPr>
      <p:grpSpPr>
        <a:xfrm>
          <a:off x="0" y="0"/>
          <a:ext cx="0" cy="0"/>
          <a:chOff x="0" y="0"/>
          <a:chExt cx="0" cy="0"/>
        </a:xfrm>
      </p:grpSpPr>
      <p:sp>
        <p:nvSpPr>
          <p:cNvPr id="21" name="Text Placeholder 4">
            <a:extLst>
              <a:ext uri="{FF2B5EF4-FFF2-40B4-BE49-F238E27FC236}">
                <a16:creationId xmlns:a16="http://schemas.microsoft.com/office/drawing/2014/main" id="{7B710EB7-4E56-449A-B5D4-12A5A50A258D}"/>
              </a:ext>
            </a:extLst>
          </p:cNvPr>
          <p:cNvSpPr>
            <a:spLocks noGrp="1"/>
          </p:cNvSpPr>
          <p:nvPr>
            <p:ph type="body" sz="quarter" idx="14" hasCustomPrompt="1"/>
          </p:nvPr>
        </p:nvSpPr>
        <p:spPr>
          <a:xfrm>
            <a:off x="407988" y="1428075"/>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7" name="Chart Placeholder 16">
            <a:extLst>
              <a:ext uri="{FF2B5EF4-FFF2-40B4-BE49-F238E27FC236}">
                <a16:creationId xmlns:a16="http://schemas.microsoft.com/office/drawing/2014/main" id="{6093AB2F-A9E2-4259-8D2A-0E33C88FF1BC}"/>
              </a:ext>
            </a:extLst>
          </p:cNvPr>
          <p:cNvSpPr>
            <a:spLocks noGrp="1"/>
          </p:cNvSpPr>
          <p:nvPr>
            <p:ph type="chart" sz="quarter" idx="10"/>
          </p:nvPr>
        </p:nvSpPr>
        <p:spPr>
          <a:xfrm>
            <a:off x="407988" y="1824707"/>
            <a:ext cx="5543550" cy="1963738"/>
          </a:xfrm>
          <a:prstGeom prst="rect">
            <a:avLst/>
          </a:prstGeom>
        </p:spPr>
        <p:txBody>
          <a:bodyPr anchor="ctr"/>
          <a:lstStyle>
            <a:lvl1pPr algn="ctr">
              <a:defRPr/>
            </a:lvl1pPr>
          </a:lstStyle>
          <a:p>
            <a:endParaRPr lang="pt-PT"/>
          </a:p>
        </p:txBody>
      </p:sp>
      <p:sp>
        <p:nvSpPr>
          <p:cNvPr id="18" name="Chart Placeholder 16">
            <a:extLst>
              <a:ext uri="{FF2B5EF4-FFF2-40B4-BE49-F238E27FC236}">
                <a16:creationId xmlns:a16="http://schemas.microsoft.com/office/drawing/2014/main" id="{FFC514B9-95FB-485B-B1AD-4193B2310907}"/>
              </a:ext>
            </a:extLst>
          </p:cNvPr>
          <p:cNvSpPr>
            <a:spLocks noGrp="1"/>
          </p:cNvSpPr>
          <p:nvPr>
            <p:ph type="chart" sz="quarter" idx="11"/>
          </p:nvPr>
        </p:nvSpPr>
        <p:spPr>
          <a:xfrm>
            <a:off x="6240463" y="1824707"/>
            <a:ext cx="5543550" cy="1963738"/>
          </a:xfrm>
          <a:prstGeom prst="rect">
            <a:avLst/>
          </a:prstGeom>
        </p:spPr>
        <p:txBody>
          <a:bodyPr anchor="ctr"/>
          <a:lstStyle>
            <a:lvl1pPr algn="ctr">
              <a:defRPr/>
            </a:lvl1pPr>
          </a:lstStyle>
          <a:p>
            <a:endParaRPr lang="pt-PT"/>
          </a:p>
        </p:txBody>
      </p:sp>
      <p:sp>
        <p:nvSpPr>
          <p:cNvPr id="22" name="Text Placeholder 4">
            <a:extLst>
              <a:ext uri="{FF2B5EF4-FFF2-40B4-BE49-F238E27FC236}">
                <a16:creationId xmlns:a16="http://schemas.microsoft.com/office/drawing/2014/main" id="{212267A8-F086-40EB-BC5F-D9FE81725052}"/>
              </a:ext>
            </a:extLst>
          </p:cNvPr>
          <p:cNvSpPr>
            <a:spLocks noGrp="1"/>
          </p:cNvSpPr>
          <p:nvPr>
            <p:ph type="body" sz="quarter" idx="15" hasCustomPrompt="1"/>
          </p:nvPr>
        </p:nvSpPr>
        <p:spPr>
          <a:xfrm>
            <a:off x="6240463" y="1412875"/>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2"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16"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5" name="Text Placeholder 4">
            <a:extLst>
              <a:ext uri="{FF2B5EF4-FFF2-40B4-BE49-F238E27FC236}">
                <a16:creationId xmlns:a16="http://schemas.microsoft.com/office/drawing/2014/main" id="{7B710EB7-4E56-449A-B5D4-12A5A50A258D}"/>
              </a:ext>
            </a:extLst>
          </p:cNvPr>
          <p:cNvSpPr>
            <a:spLocks noGrp="1"/>
          </p:cNvSpPr>
          <p:nvPr>
            <p:ph type="body" sz="quarter" idx="16" hasCustomPrompt="1"/>
          </p:nvPr>
        </p:nvSpPr>
        <p:spPr>
          <a:xfrm>
            <a:off x="407988" y="4081447"/>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6" name="Chart Placeholder 16">
            <a:extLst>
              <a:ext uri="{FF2B5EF4-FFF2-40B4-BE49-F238E27FC236}">
                <a16:creationId xmlns:a16="http://schemas.microsoft.com/office/drawing/2014/main" id="{6093AB2F-A9E2-4259-8D2A-0E33C88FF1BC}"/>
              </a:ext>
            </a:extLst>
          </p:cNvPr>
          <p:cNvSpPr>
            <a:spLocks noGrp="1"/>
          </p:cNvSpPr>
          <p:nvPr>
            <p:ph type="chart" sz="quarter" idx="17"/>
          </p:nvPr>
        </p:nvSpPr>
        <p:spPr>
          <a:xfrm>
            <a:off x="407988" y="4478079"/>
            <a:ext cx="5543550" cy="1963738"/>
          </a:xfrm>
          <a:prstGeom prst="rect">
            <a:avLst/>
          </a:prstGeom>
        </p:spPr>
        <p:txBody>
          <a:bodyPr anchor="ctr"/>
          <a:lstStyle>
            <a:lvl1pPr algn="ctr">
              <a:defRPr/>
            </a:lvl1pPr>
          </a:lstStyle>
          <a:p>
            <a:endParaRPr lang="pt-PT"/>
          </a:p>
        </p:txBody>
      </p:sp>
      <p:sp>
        <p:nvSpPr>
          <p:cNvPr id="27" name="Chart Placeholder 16">
            <a:extLst>
              <a:ext uri="{FF2B5EF4-FFF2-40B4-BE49-F238E27FC236}">
                <a16:creationId xmlns:a16="http://schemas.microsoft.com/office/drawing/2014/main" id="{FFC514B9-95FB-485B-B1AD-4193B2310907}"/>
              </a:ext>
            </a:extLst>
          </p:cNvPr>
          <p:cNvSpPr>
            <a:spLocks noGrp="1"/>
          </p:cNvSpPr>
          <p:nvPr>
            <p:ph type="chart" sz="quarter" idx="18"/>
          </p:nvPr>
        </p:nvSpPr>
        <p:spPr>
          <a:xfrm>
            <a:off x="6240463" y="4478079"/>
            <a:ext cx="5543550" cy="1963738"/>
          </a:xfrm>
          <a:prstGeom prst="rect">
            <a:avLst/>
          </a:prstGeom>
        </p:spPr>
        <p:txBody>
          <a:bodyPr anchor="ctr"/>
          <a:lstStyle>
            <a:lvl1pPr algn="ctr">
              <a:defRPr/>
            </a:lvl1pPr>
          </a:lstStyle>
          <a:p>
            <a:endParaRPr lang="pt-PT"/>
          </a:p>
        </p:txBody>
      </p:sp>
      <p:sp>
        <p:nvSpPr>
          <p:cNvPr id="28" name="Text Placeholder 4">
            <a:extLst>
              <a:ext uri="{FF2B5EF4-FFF2-40B4-BE49-F238E27FC236}">
                <a16:creationId xmlns:a16="http://schemas.microsoft.com/office/drawing/2014/main" id="{212267A8-F086-40EB-BC5F-D9FE81725052}"/>
              </a:ext>
            </a:extLst>
          </p:cNvPr>
          <p:cNvSpPr>
            <a:spLocks noGrp="1"/>
          </p:cNvSpPr>
          <p:nvPr>
            <p:ph type="body" sz="quarter" idx="19" hasCustomPrompt="1"/>
          </p:nvPr>
        </p:nvSpPr>
        <p:spPr>
          <a:xfrm>
            <a:off x="6240463" y="4066247"/>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cxnSp>
        <p:nvCxnSpPr>
          <p:cNvPr id="15"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50719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9" name="Rectangle 27">
            <a:hlinkClick r:id="rId2"/>
            <a:extLst>
              <a:ext uri="{FF2B5EF4-FFF2-40B4-BE49-F238E27FC236}">
                <a16:creationId xmlns:a16="http://schemas.microsoft.com/office/drawing/2014/main" id="{F376ABD1-4930-42EB-9A73-9A9C7C6BF2D3}"/>
              </a:ext>
            </a:extLst>
          </p:cNvPr>
          <p:cNvSpPr/>
          <p:nvPr userDrawn="1"/>
        </p:nvSpPr>
        <p:spPr>
          <a:xfrm>
            <a:off x="407988" y="6555970"/>
            <a:ext cx="3424326" cy="302029"/>
          </a:xfrm>
          <a:prstGeom prst="rect">
            <a:avLst/>
          </a:prstGeom>
        </p:spPr>
        <p:txBody>
          <a:bodyPr wrap="square" lIns="0" tIns="0" rIns="0" bIns="0" anchor="ctr" anchorCtr="0">
            <a:noAutofit/>
          </a:bodyPr>
          <a:lstStyle/>
          <a:p>
            <a:pPr marL="0" marR="0" lvl="0" indent="0" algn="l" defTabSz="914400" rtl="0" eaLnBrk="1" fontAlgn="auto" latinLnBrk="0" hangingPunct="1">
              <a:lnSpc>
                <a:spcPct val="85000"/>
              </a:lnSpc>
              <a:spcBef>
                <a:spcPts val="0"/>
              </a:spcBef>
              <a:spcAft>
                <a:spcPts val="0"/>
              </a:spcAft>
              <a:buClrTx/>
              <a:buSzTx/>
              <a:buFontTx/>
              <a:buNone/>
              <a:tabLst/>
              <a:defRPr/>
            </a:pPr>
            <a:r>
              <a:rPr lang="en-US" sz="800" kern="0" dirty="0">
                <a:solidFill>
                  <a:srgbClr val="00458D"/>
                </a:solidFill>
                <a:latin typeface="+mn-lt"/>
                <a:ea typeface="+mn-ea"/>
                <a:cs typeface="Arial" panose="020B0604020202020204" pitchFamily="34" charset="0"/>
              </a:rPr>
              <a:t>AA GDPR </a:t>
            </a:r>
            <a:r>
              <a:rPr lang="mr-IN" sz="800" kern="0" dirty="0">
                <a:solidFill>
                  <a:srgbClr val="00458D"/>
                </a:solidFill>
                <a:latin typeface="+mn-lt"/>
                <a:ea typeface="+mn-ea"/>
                <a:cs typeface="Arial" panose="020B0604020202020204" pitchFamily="34" charset="0"/>
              </a:rPr>
              <a:t>–</a:t>
            </a:r>
            <a:r>
              <a:rPr lang="en-US" sz="800" kern="0" dirty="0">
                <a:solidFill>
                  <a:srgbClr val="00458D"/>
                </a:solidFill>
                <a:latin typeface="+mn-lt"/>
                <a:ea typeface="+mn-ea"/>
                <a:cs typeface="Arial" panose="020B0604020202020204" pitchFamily="34" charset="0"/>
              </a:rPr>
              <a:t> Deletion</a:t>
            </a:r>
            <a:r>
              <a:rPr lang="en-US" sz="800" kern="0" baseline="0" dirty="0">
                <a:solidFill>
                  <a:srgbClr val="00458D"/>
                </a:solidFill>
                <a:latin typeface="+mn-lt"/>
                <a:ea typeface="+mn-ea"/>
                <a:cs typeface="Arial" panose="020B0604020202020204" pitchFamily="34" charset="0"/>
              </a:rPr>
              <a:t> Impact Study  |  </a:t>
            </a:r>
            <a:r>
              <a:rPr lang="en-US" sz="800" dirty="0">
                <a:solidFill>
                  <a:srgbClr val="E40A38"/>
                </a:solidFill>
                <a:latin typeface="Century Gothic"/>
              </a:rPr>
              <a:t>Confidentiality</a:t>
            </a:r>
            <a:r>
              <a:rPr lang="en-US" sz="800" baseline="0" dirty="0">
                <a:solidFill>
                  <a:srgbClr val="E40A38"/>
                </a:solidFill>
                <a:latin typeface="Century Gothic"/>
              </a:rPr>
              <a:t> Level</a:t>
            </a:r>
            <a:endParaRPr lang="en-US" sz="800" dirty="0">
              <a:solidFill>
                <a:srgbClr val="E40A38"/>
              </a:solidFill>
              <a:latin typeface="Century Gothic"/>
            </a:endParaRPr>
          </a:p>
          <a:p>
            <a:pPr lvl="0" algn="l" defTabSz="914400">
              <a:lnSpc>
                <a:spcPct val="85000"/>
              </a:lnSpc>
              <a:defRPr/>
            </a:pPr>
            <a:endParaRPr lang="en-US" sz="800" kern="0" dirty="0">
              <a:solidFill>
                <a:srgbClr val="00458D"/>
              </a:solidFill>
              <a:latin typeface="+mn-lt"/>
              <a:ea typeface="+mn-ea"/>
              <a:cs typeface="Arial" panose="020B0604020202020204" pitchFamily="34" charset="0"/>
            </a:endParaRPr>
          </a:p>
        </p:txBody>
      </p:sp>
      <p:sp>
        <p:nvSpPr>
          <p:cNvPr id="20" name="Retângulo 43">
            <a:extLst>
              <a:ext uri="{FF2B5EF4-FFF2-40B4-BE49-F238E27FC236}">
                <a16:creationId xmlns:a16="http://schemas.microsoft.com/office/drawing/2014/main" id="{834ADCB4-BFB1-450D-8F6D-64217F4CD92C}"/>
              </a:ext>
            </a:extLst>
          </p:cNvPr>
          <p:cNvSpPr/>
          <p:nvPr userDrawn="1"/>
        </p:nvSpPr>
        <p:spPr>
          <a:xfrm>
            <a:off x="3634899" y="653543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cSld>
  <p:clrMapOvr>
    <a:overrideClrMapping bg1="lt1" tx1="dk1" bg2="lt2" tx2="dk2" accent1="accent1" accent2="accent2" accent3="accent3" accent4="accent4" accent5="accent5" accent6="accent6" hlink="hlink" folHlink="folHlink"/>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Agenda with Bullets">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id="{10113F8D-52D8-4246-B9BC-1A6D3EF8C72C}"/>
              </a:ext>
            </a:extLst>
          </p:cNvPr>
          <p:cNvPicPr>
            <a:picLocks noChangeAspect="1"/>
          </p:cNvPicPr>
          <p:nvPr userDrawn="1"/>
        </p:nvPicPr>
        <p:blipFill>
          <a:blip r:embed="rId2">
            <a:extLst>
              <a:ext uri="{96DAC541-7B7A-43D3-8B79-37D633B846F1}">
                <asvg:svgBlip xmlns:asvg="http://schemas.microsoft.com/office/drawing/2016/SVG/main" r:embed="rId3"/>
              </a:ext>
            </a:extLst>
          </a:blip>
          <a:srcRect b="25000"/>
          <a:stretch>
            <a:fillRect/>
          </a:stretch>
        </p:blipFill>
        <p:spPr>
          <a:xfrm>
            <a:off x="0" y="1485900"/>
            <a:ext cx="6423098" cy="5372100"/>
          </a:xfrm>
          <a:custGeom>
            <a:avLst/>
            <a:gdLst>
              <a:gd name="connsiteX0" fmla="*/ 0 w 6149773"/>
              <a:gd name="connsiteY0" fmla="*/ 0 h 5143500"/>
              <a:gd name="connsiteX1" fmla="*/ 6149773 w 6149773"/>
              <a:gd name="connsiteY1" fmla="*/ 0 h 5143500"/>
              <a:gd name="connsiteX2" fmla="*/ 6149773 w 6149773"/>
              <a:gd name="connsiteY2" fmla="*/ 5143500 h 5143500"/>
              <a:gd name="connsiteX3" fmla="*/ 0 w 6149773"/>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6149773" h="5143500">
                <a:moveTo>
                  <a:pt x="0" y="0"/>
                </a:moveTo>
                <a:lnTo>
                  <a:pt x="6149773" y="0"/>
                </a:lnTo>
                <a:lnTo>
                  <a:pt x="6149773" y="5143500"/>
                </a:lnTo>
                <a:lnTo>
                  <a:pt x="0" y="5143500"/>
                </a:lnTo>
                <a:close/>
              </a:path>
            </a:pathLst>
          </a:custGeom>
        </p:spPr>
      </p:pic>
      <p:sp>
        <p:nvSpPr>
          <p:cNvPr id="39" name="Text Placeholder 7">
            <a:extLst>
              <a:ext uri="{FF2B5EF4-FFF2-40B4-BE49-F238E27FC236}">
                <a16:creationId xmlns:a16="http://schemas.microsoft.com/office/drawing/2014/main" id="{3E908611-FBB7-4987-BE0F-F09EAF1FFC80}"/>
              </a:ext>
            </a:extLst>
          </p:cNvPr>
          <p:cNvSpPr>
            <a:spLocks noGrp="1"/>
          </p:cNvSpPr>
          <p:nvPr>
            <p:ph type="body" sz="quarter" idx="11" hasCustomPrompt="1"/>
          </p:nvPr>
        </p:nvSpPr>
        <p:spPr>
          <a:xfrm>
            <a:off x="8075612" y="126841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a16="http://schemas.microsoft.com/office/drawing/2014/main" id="{306025B9-0362-4974-8920-7C764289CBA0}"/>
              </a:ext>
            </a:extLst>
          </p:cNvPr>
          <p:cNvSpPr>
            <a:spLocks noGrp="1"/>
          </p:cNvSpPr>
          <p:nvPr>
            <p:ph type="body" sz="quarter" idx="12" hasCustomPrompt="1"/>
          </p:nvPr>
        </p:nvSpPr>
        <p:spPr>
          <a:xfrm>
            <a:off x="8075612" y="1927538"/>
            <a:ext cx="3708401" cy="555448"/>
          </a:xfrm>
          <a:prstGeom prst="rect">
            <a:avLst/>
          </a:prstGeom>
        </p:spPr>
        <p:txBody>
          <a:bodyPr anchor="ctr">
            <a:noAutofit/>
          </a:bodyPr>
          <a:lstStyle>
            <a:lvl1pPr marL="0" marR="0" indent="0" algn="l" defTabSz="914400" rtl="0" eaLnBrk="1" fontAlgn="auto" latinLnBrk="0" hangingPunct="1">
              <a:lnSpc>
                <a:spcPts val="1600"/>
              </a:lnSpc>
              <a:spcBef>
                <a:spcPts val="0"/>
              </a:spcBef>
              <a:spcAft>
                <a:spcPts val="600"/>
              </a:spcAft>
              <a:buClrTx/>
              <a:buSzTx/>
              <a:buFont typeface="Arial" panose="020B0604020202020204" pitchFamily="34" charset="0"/>
              <a:buNone/>
              <a:tabLs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1" name="Text Placeholder 7">
            <a:extLst>
              <a:ext uri="{FF2B5EF4-FFF2-40B4-BE49-F238E27FC236}">
                <a16:creationId xmlns:a16="http://schemas.microsoft.com/office/drawing/2014/main" id="{257644F2-F28D-4087-B791-1E7F26C4AD1C}"/>
              </a:ext>
            </a:extLst>
          </p:cNvPr>
          <p:cNvSpPr>
            <a:spLocks noGrp="1"/>
          </p:cNvSpPr>
          <p:nvPr>
            <p:ph type="body" sz="quarter" idx="13" hasCustomPrompt="1"/>
          </p:nvPr>
        </p:nvSpPr>
        <p:spPr>
          <a:xfrm>
            <a:off x="8075612" y="258666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2" name="Text Placeholder 7">
            <a:extLst>
              <a:ext uri="{FF2B5EF4-FFF2-40B4-BE49-F238E27FC236}">
                <a16:creationId xmlns:a16="http://schemas.microsoft.com/office/drawing/2014/main" id="{25F62A33-F672-4099-9B72-9B2267F22ACF}"/>
              </a:ext>
            </a:extLst>
          </p:cNvPr>
          <p:cNvSpPr>
            <a:spLocks noGrp="1"/>
          </p:cNvSpPr>
          <p:nvPr>
            <p:ph type="body" sz="quarter" idx="14" hasCustomPrompt="1"/>
          </p:nvPr>
        </p:nvSpPr>
        <p:spPr>
          <a:xfrm>
            <a:off x="8075612" y="3245788"/>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7">
            <a:extLst>
              <a:ext uri="{FF2B5EF4-FFF2-40B4-BE49-F238E27FC236}">
                <a16:creationId xmlns:a16="http://schemas.microsoft.com/office/drawing/2014/main" id="{72FF6EE1-C46D-4DEB-A508-49B5101CF26E}"/>
              </a:ext>
            </a:extLst>
          </p:cNvPr>
          <p:cNvSpPr>
            <a:spLocks noGrp="1"/>
          </p:cNvSpPr>
          <p:nvPr>
            <p:ph type="body" sz="quarter" idx="15" hasCustomPrompt="1"/>
          </p:nvPr>
        </p:nvSpPr>
        <p:spPr>
          <a:xfrm>
            <a:off x="8075612" y="390491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4" name="Text Placeholder 7">
            <a:extLst>
              <a:ext uri="{FF2B5EF4-FFF2-40B4-BE49-F238E27FC236}">
                <a16:creationId xmlns:a16="http://schemas.microsoft.com/office/drawing/2014/main" id="{931D06D9-EA9B-42A0-81EE-D669D6CA5F33}"/>
              </a:ext>
            </a:extLst>
          </p:cNvPr>
          <p:cNvSpPr>
            <a:spLocks noGrp="1"/>
          </p:cNvSpPr>
          <p:nvPr>
            <p:ph type="body" sz="quarter" idx="16" hasCustomPrompt="1"/>
          </p:nvPr>
        </p:nvSpPr>
        <p:spPr>
          <a:xfrm>
            <a:off x="8075612" y="4564038"/>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5" name="Text Placeholder 7">
            <a:extLst>
              <a:ext uri="{FF2B5EF4-FFF2-40B4-BE49-F238E27FC236}">
                <a16:creationId xmlns:a16="http://schemas.microsoft.com/office/drawing/2014/main" id="{EFEA829A-6217-4965-B7BD-6BC37F7849AB}"/>
              </a:ext>
            </a:extLst>
          </p:cNvPr>
          <p:cNvSpPr>
            <a:spLocks noGrp="1"/>
          </p:cNvSpPr>
          <p:nvPr>
            <p:ph type="body" sz="quarter" idx="17" hasCustomPrompt="1"/>
          </p:nvPr>
        </p:nvSpPr>
        <p:spPr>
          <a:xfrm>
            <a:off x="8075612" y="522316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6" name="Text Placeholder 7">
            <a:extLst>
              <a:ext uri="{FF2B5EF4-FFF2-40B4-BE49-F238E27FC236}">
                <a16:creationId xmlns:a16="http://schemas.microsoft.com/office/drawing/2014/main" id="{E05DDB93-91CA-4BAF-9D63-E4134B435D8F}"/>
              </a:ext>
            </a:extLst>
          </p:cNvPr>
          <p:cNvSpPr>
            <a:spLocks noGrp="1"/>
          </p:cNvSpPr>
          <p:nvPr>
            <p:ph type="body" sz="quarter" idx="18" hasCustomPrompt="1"/>
          </p:nvPr>
        </p:nvSpPr>
        <p:spPr>
          <a:xfrm>
            <a:off x="8075612" y="5882286"/>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8" name="Picture Placeholder 47">
            <a:extLst>
              <a:ext uri="{FF2B5EF4-FFF2-40B4-BE49-F238E27FC236}">
                <a16:creationId xmlns:a16="http://schemas.microsoft.com/office/drawing/2014/main" id="{51CA337D-4B25-44C1-847A-AC0D74277B60}"/>
              </a:ext>
            </a:extLst>
          </p:cNvPr>
          <p:cNvSpPr>
            <a:spLocks noGrp="1"/>
          </p:cNvSpPr>
          <p:nvPr>
            <p:ph type="pic" sz="quarter" idx="19"/>
          </p:nvPr>
        </p:nvSpPr>
        <p:spPr>
          <a:xfrm>
            <a:off x="0" y="1381125"/>
            <a:ext cx="7494588" cy="5476875"/>
          </a:xfrm>
          <a:prstGeom prst="rect">
            <a:avLst/>
          </a:prstGeom>
        </p:spPr>
        <p:txBody>
          <a:bodyPr anchor="ctr"/>
          <a:lstStyle>
            <a:lvl1pPr algn="ctr">
              <a:defRPr/>
            </a:lvl1pPr>
          </a:lstStyle>
          <a:p>
            <a:endParaRPr lang="pt-PT"/>
          </a:p>
        </p:txBody>
      </p:sp>
      <p:sp>
        <p:nvSpPr>
          <p:cNvPr id="13"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5"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2"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50719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23" name="Rectangle 27">
            <a:hlinkClick r:id="rId4"/>
            <a:extLst>
              <a:ext uri="{FF2B5EF4-FFF2-40B4-BE49-F238E27FC236}">
                <a16:creationId xmlns:a16="http://schemas.microsoft.com/office/drawing/2014/main" id="{F376ABD1-4930-42EB-9A73-9A9C7C6BF2D3}"/>
              </a:ext>
            </a:extLst>
          </p:cNvPr>
          <p:cNvSpPr/>
          <p:nvPr userDrawn="1"/>
        </p:nvSpPr>
        <p:spPr>
          <a:xfrm>
            <a:off x="407988" y="6555970"/>
            <a:ext cx="3424326" cy="302029"/>
          </a:xfrm>
          <a:prstGeom prst="rect">
            <a:avLst/>
          </a:prstGeom>
        </p:spPr>
        <p:txBody>
          <a:bodyPr wrap="square" lIns="0" tIns="0" rIns="0" bIns="0" anchor="ctr" anchorCtr="0">
            <a:noAutofit/>
          </a:bodyPr>
          <a:lstStyle/>
          <a:p>
            <a:pPr marL="0" marR="0" lvl="0" indent="0" algn="l" defTabSz="914400" rtl="0" eaLnBrk="1" fontAlgn="auto" latinLnBrk="0" hangingPunct="1">
              <a:lnSpc>
                <a:spcPct val="85000"/>
              </a:lnSpc>
              <a:spcBef>
                <a:spcPts val="0"/>
              </a:spcBef>
              <a:spcAft>
                <a:spcPts val="0"/>
              </a:spcAft>
              <a:buClrTx/>
              <a:buSzTx/>
              <a:buFontTx/>
              <a:buNone/>
              <a:tabLst/>
              <a:defRPr/>
            </a:pPr>
            <a:r>
              <a:rPr lang="en-US" sz="800" kern="0" dirty="0">
                <a:solidFill>
                  <a:srgbClr val="00458D"/>
                </a:solidFill>
                <a:latin typeface="+mn-lt"/>
                <a:ea typeface="+mn-ea"/>
                <a:cs typeface="Arial" panose="020B0604020202020204" pitchFamily="34" charset="0"/>
              </a:rPr>
              <a:t>AA GDPR </a:t>
            </a:r>
            <a:r>
              <a:rPr lang="mr-IN" sz="800" kern="0" dirty="0">
                <a:solidFill>
                  <a:srgbClr val="00458D"/>
                </a:solidFill>
                <a:latin typeface="+mn-lt"/>
                <a:ea typeface="+mn-ea"/>
                <a:cs typeface="Arial" panose="020B0604020202020204" pitchFamily="34" charset="0"/>
              </a:rPr>
              <a:t>–</a:t>
            </a:r>
            <a:r>
              <a:rPr lang="en-US" sz="800" kern="0" dirty="0">
                <a:solidFill>
                  <a:srgbClr val="00458D"/>
                </a:solidFill>
                <a:latin typeface="+mn-lt"/>
                <a:ea typeface="+mn-ea"/>
                <a:cs typeface="Arial" panose="020B0604020202020204" pitchFamily="34" charset="0"/>
              </a:rPr>
              <a:t> Deletion</a:t>
            </a:r>
            <a:r>
              <a:rPr lang="en-US" sz="800" kern="0" baseline="0" dirty="0">
                <a:solidFill>
                  <a:srgbClr val="00458D"/>
                </a:solidFill>
                <a:latin typeface="+mn-lt"/>
                <a:ea typeface="+mn-ea"/>
                <a:cs typeface="Arial" panose="020B0604020202020204" pitchFamily="34" charset="0"/>
              </a:rPr>
              <a:t> Impact Study  |  </a:t>
            </a:r>
            <a:r>
              <a:rPr lang="en-US" sz="800" dirty="0">
                <a:solidFill>
                  <a:srgbClr val="E40A38"/>
                </a:solidFill>
                <a:latin typeface="Century Gothic"/>
              </a:rPr>
              <a:t>Confidentiality</a:t>
            </a:r>
            <a:r>
              <a:rPr lang="en-US" sz="800" baseline="0" dirty="0">
                <a:solidFill>
                  <a:srgbClr val="E40A38"/>
                </a:solidFill>
                <a:latin typeface="Century Gothic"/>
              </a:rPr>
              <a:t> Level</a:t>
            </a:r>
            <a:endParaRPr lang="en-US" sz="800" dirty="0">
              <a:solidFill>
                <a:srgbClr val="E40A38"/>
              </a:solidFill>
              <a:latin typeface="Century Gothic"/>
            </a:endParaRPr>
          </a:p>
          <a:p>
            <a:pPr lvl="0" algn="l" defTabSz="914400">
              <a:lnSpc>
                <a:spcPct val="85000"/>
              </a:lnSpc>
              <a:defRPr/>
            </a:pPr>
            <a:endParaRPr lang="en-US" sz="800" kern="0" dirty="0">
              <a:solidFill>
                <a:srgbClr val="00458D"/>
              </a:solidFill>
              <a:latin typeface="+mn-lt"/>
              <a:ea typeface="+mn-ea"/>
              <a:cs typeface="Arial" panose="020B0604020202020204" pitchFamily="34" charset="0"/>
            </a:endParaRPr>
          </a:p>
        </p:txBody>
      </p:sp>
      <p:sp>
        <p:nvSpPr>
          <p:cNvPr id="24" name="Retângulo 43">
            <a:extLst>
              <a:ext uri="{FF2B5EF4-FFF2-40B4-BE49-F238E27FC236}">
                <a16:creationId xmlns:a16="http://schemas.microsoft.com/office/drawing/2014/main" id="{834ADCB4-BFB1-450D-8F6D-64217F4CD92C}"/>
              </a:ext>
            </a:extLst>
          </p:cNvPr>
          <p:cNvSpPr/>
          <p:nvPr userDrawn="1"/>
        </p:nvSpPr>
        <p:spPr>
          <a:xfrm>
            <a:off x="3634899" y="653543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ext with Shapes - Layout3">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45848EA7-8D7C-4A7B-9182-7C1202EDBFB1}"/>
              </a:ext>
            </a:extLst>
          </p:cNvPr>
          <p:cNvSpPr/>
          <p:nvPr userDrawn="1"/>
        </p:nvSpPr>
        <p:spPr>
          <a:xfrm>
            <a:off x="5550122" y="732974"/>
            <a:ext cx="6641878" cy="6125027"/>
          </a:xfrm>
          <a:custGeom>
            <a:avLst/>
            <a:gdLst>
              <a:gd name="connsiteX0" fmla="*/ 4389354 w 6641878"/>
              <a:gd name="connsiteY0" fmla="*/ 775 h 6125027"/>
              <a:gd name="connsiteX1" fmla="*/ 6309188 w 6641878"/>
              <a:gd name="connsiteY1" fmla="*/ 158122 h 6125027"/>
              <a:gd name="connsiteX2" fmla="*/ 6641878 w 6641878"/>
              <a:gd name="connsiteY2" fmla="*/ 218708 h 6125027"/>
              <a:gd name="connsiteX3" fmla="*/ 6641878 w 6641878"/>
              <a:gd name="connsiteY3" fmla="*/ 6125027 h 6125027"/>
              <a:gd name="connsiteX4" fmla="*/ 0 w 6641878"/>
              <a:gd name="connsiteY4" fmla="*/ 6125027 h 6125027"/>
              <a:gd name="connsiteX5" fmla="*/ 90624 w 6641878"/>
              <a:gd name="connsiteY5" fmla="*/ 5875088 h 6125027"/>
              <a:gd name="connsiteX6" fmla="*/ 3403890 w 6641878"/>
              <a:gd name="connsiteY6" fmla="*/ 22965 h 6125027"/>
              <a:gd name="connsiteX7" fmla="*/ 4389354 w 6641878"/>
              <a:gd name="connsiteY7" fmla="*/ 775 h 612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41878" h="6125027">
                <a:moveTo>
                  <a:pt x="4389354" y="775"/>
                </a:moveTo>
                <a:cubicBezTo>
                  <a:pt x="5042595" y="7500"/>
                  <a:pt x="5686424" y="58155"/>
                  <a:pt x="6309188" y="158122"/>
                </a:cubicBezTo>
                <a:lnTo>
                  <a:pt x="6641878" y="218708"/>
                </a:lnTo>
                <a:lnTo>
                  <a:pt x="6641878" y="6125027"/>
                </a:lnTo>
                <a:lnTo>
                  <a:pt x="0" y="6125027"/>
                </a:lnTo>
                <a:lnTo>
                  <a:pt x="90624" y="5875088"/>
                </a:lnTo>
                <a:cubicBezTo>
                  <a:pt x="963229" y="3633055"/>
                  <a:pt x="2980348" y="1576261"/>
                  <a:pt x="3403890" y="22965"/>
                </a:cubicBezTo>
                <a:cubicBezTo>
                  <a:pt x="3733760" y="5034"/>
                  <a:pt x="4062734" y="-2587"/>
                  <a:pt x="4389354" y="775"/>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7" name="Text Placeholder 7">
            <a:extLst>
              <a:ext uri="{FF2B5EF4-FFF2-40B4-BE49-F238E27FC236}">
                <a16:creationId xmlns:a16="http://schemas.microsoft.com/office/drawing/2014/main" id="{B223EFB8-88D3-4227-B238-464A474B852E}"/>
              </a:ext>
            </a:extLst>
          </p:cNvPr>
          <p:cNvSpPr>
            <a:spLocks noGrp="1"/>
          </p:cNvSpPr>
          <p:nvPr>
            <p:ph type="body" sz="quarter" idx="12" hasCustomPrompt="1"/>
          </p:nvPr>
        </p:nvSpPr>
        <p:spPr>
          <a:xfrm>
            <a:off x="2044699" y="3913792"/>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8" name="Text Placeholder 7">
            <a:extLst>
              <a:ext uri="{FF2B5EF4-FFF2-40B4-BE49-F238E27FC236}">
                <a16:creationId xmlns:a16="http://schemas.microsoft.com/office/drawing/2014/main" id="{274C953F-F6D9-4EEF-A914-7C47201B5536}"/>
              </a:ext>
            </a:extLst>
          </p:cNvPr>
          <p:cNvSpPr>
            <a:spLocks noGrp="1"/>
          </p:cNvSpPr>
          <p:nvPr>
            <p:ph type="body" sz="quarter" idx="13" hasCustomPrompt="1"/>
          </p:nvPr>
        </p:nvSpPr>
        <p:spPr>
          <a:xfrm>
            <a:off x="2044699" y="5111406"/>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5" name="Text Placeholder 7">
            <a:extLst>
              <a:ext uri="{FF2B5EF4-FFF2-40B4-BE49-F238E27FC236}">
                <a16:creationId xmlns:a16="http://schemas.microsoft.com/office/drawing/2014/main" id="{053B0AF9-F410-4C47-9D9C-CAC9890E4210}"/>
              </a:ext>
            </a:extLst>
          </p:cNvPr>
          <p:cNvSpPr>
            <a:spLocks noGrp="1"/>
          </p:cNvSpPr>
          <p:nvPr>
            <p:ph type="body" sz="quarter" idx="10" hasCustomPrompt="1"/>
          </p:nvPr>
        </p:nvSpPr>
        <p:spPr>
          <a:xfrm>
            <a:off x="407988" y="1413990"/>
            <a:ext cx="6297894" cy="894840"/>
          </a:xfrm>
          <a:prstGeom prst="rect">
            <a:avLst/>
          </a:prstGeom>
        </p:spPr>
        <p:txBody>
          <a:bodyPr>
            <a:noAutofit/>
          </a:bodyPr>
          <a:lstStyle>
            <a:lvl1pPr>
              <a:lnSpc>
                <a:spcPts val="2200"/>
              </a:lnSpc>
              <a:defRPr sz="1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6" name="Text Placeholder 7">
            <a:extLst>
              <a:ext uri="{FF2B5EF4-FFF2-40B4-BE49-F238E27FC236}">
                <a16:creationId xmlns:a16="http://schemas.microsoft.com/office/drawing/2014/main" id="{4C26CB88-1502-4963-9C3F-B1DA1792174C}"/>
              </a:ext>
            </a:extLst>
          </p:cNvPr>
          <p:cNvSpPr>
            <a:spLocks noGrp="1"/>
          </p:cNvSpPr>
          <p:nvPr>
            <p:ph type="body" sz="quarter" idx="11" hasCustomPrompt="1"/>
          </p:nvPr>
        </p:nvSpPr>
        <p:spPr>
          <a:xfrm>
            <a:off x="2044699" y="2611604"/>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a16="http://schemas.microsoft.com/office/drawing/2014/main" id="{14E8646B-8451-4052-9B50-DB60E346C8FA}"/>
              </a:ext>
            </a:extLst>
          </p:cNvPr>
          <p:cNvSpPr>
            <a:spLocks noGrp="1"/>
          </p:cNvSpPr>
          <p:nvPr>
            <p:ph type="body" sz="quarter" idx="14" hasCustomPrompt="1"/>
          </p:nvPr>
        </p:nvSpPr>
        <p:spPr>
          <a:xfrm>
            <a:off x="7392144" y="5276721"/>
            <a:ext cx="4391869" cy="729525"/>
          </a:xfrm>
          <a:prstGeom prst="rect">
            <a:avLst/>
          </a:prstGeom>
        </p:spPr>
        <p:txBody>
          <a:bodyPr>
            <a:noAutofit/>
          </a:bodyPr>
          <a:lstStyle>
            <a:lvl1pPr algn="r">
              <a:lnSpc>
                <a:spcPts val="1800"/>
              </a:lnSpc>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42">
            <a:extLst>
              <a:ext uri="{FF2B5EF4-FFF2-40B4-BE49-F238E27FC236}">
                <a16:creationId xmlns:a16="http://schemas.microsoft.com/office/drawing/2014/main" id="{A06380E9-5885-470D-9428-A5F69B32620C}"/>
              </a:ext>
            </a:extLst>
          </p:cNvPr>
          <p:cNvSpPr>
            <a:spLocks noGrp="1"/>
          </p:cNvSpPr>
          <p:nvPr>
            <p:ph type="body" sz="quarter" idx="15" hasCustomPrompt="1"/>
          </p:nvPr>
        </p:nvSpPr>
        <p:spPr>
          <a:xfrm>
            <a:off x="7392144" y="4140764"/>
            <a:ext cx="4391869" cy="974725"/>
          </a:xfrm>
          <a:prstGeom prst="rect">
            <a:avLst/>
          </a:prstGeom>
        </p:spPr>
        <p:txBody>
          <a:bodyPr anchor="b">
            <a:noAutofit/>
          </a:bodyPr>
          <a:lstStyle>
            <a:lvl1pPr algn="r">
              <a:lnSpc>
                <a:spcPts val="3000"/>
              </a:lnSpc>
              <a:defRPr sz="2600">
                <a:solidFill>
                  <a:schemeClr val="bg1"/>
                </a:solidFill>
              </a:defRPr>
            </a:lvl1pPr>
          </a:lstStyle>
          <a:p>
            <a:pPr lvl="0"/>
            <a:r>
              <a:rPr lang="en-US" dirty="0"/>
              <a:t>Click to add subtitle</a:t>
            </a:r>
          </a:p>
        </p:txBody>
      </p:sp>
      <p:sp>
        <p:nvSpPr>
          <p:cNvPr id="10"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1" name="Retângulo 43">
            <a:extLst>
              <a:ext uri="{FF2B5EF4-FFF2-40B4-BE49-F238E27FC236}">
                <a16:creationId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15"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50719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a:extLst>
              <a:ext uri="{FF2B5EF4-FFF2-40B4-BE49-F238E27FC236}">
                <a16:creationId xmlns:a16="http://schemas.microsoft.com/office/drawing/2014/main" id="{F376ABD1-4930-42EB-9A73-9A9C7C6BF2D3}"/>
              </a:ext>
            </a:extLst>
          </p:cNvPr>
          <p:cNvSpPr/>
          <p:nvPr userDrawn="1"/>
        </p:nvSpPr>
        <p:spPr>
          <a:xfrm>
            <a:off x="407988" y="6555970"/>
            <a:ext cx="3424326" cy="302029"/>
          </a:xfrm>
          <a:prstGeom prst="rect">
            <a:avLst/>
          </a:prstGeom>
        </p:spPr>
        <p:txBody>
          <a:bodyPr wrap="square" lIns="0" tIns="0" rIns="0" bIns="0" anchor="ctr" anchorCtr="0">
            <a:noAutofit/>
          </a:bodyPr>
          <a:lstStyle/>
          <a:p>
            <a:pPr marL="0" marR="0" lvl="0" indent="0" algn="l" defTabSz="914400" rtl="0" eaLnBrk="1" fontAlgn="auto" latinLnBrk="0" hangingPunct="1">
              <a:lnSpc>
                <a:spcPct val="85000"/>
              </a:lnSpc>
              <a:spcBef>
                <a:spcPts val="0"/>
              </a:spcBef>
              <a:spcAft>
                <a:spcPts val="0"/>
              </a:spcAft>
              <a:buClrTx/>
              <a:buSzTx/>
              <a:buFontTx/>
              <a:buNone/>
              <a:tabLst/>
              <a:defRPr/>
            </a:pPr>
            <a:r>
              <a:rPr lang="en-US" sz="800" kern="0" dirty="0">
                <a:solidFill>
                  <a:srgbClr val="00458D"/>
                </a:solidFill>
                <a:latin typeface="+mn-lt"/>
                <a:ea typeface="+mn-ea"/>
                <a:cs typeface="Arial" panose="020B0604020202020204" pitchFamily="34" charset="0"/>
              </a:rPr>
              <a:t>AA GDPR </a:t>
            </a:r>
            <a:r>
              <a:rPr lang="mr-IN" sz="800" kern="0" dirty="0">
                <a:solidFill>
                  <a:srgbClr val="00458D"/>
                </a:solidFill>
                <a:latin typeface="+mn-lt"/>
                <a:ea typeface="+mn-ea"/>
                <a:cs typeface="Arial" panose="020B0604020202020204" pitchFamily="34" charset="0"/>
              </a:rPr>
              <a:t>–</a:t>
            </a:r>
            <a:r>
              <a:rPr lang="en-US" sz="800" kern="0" dirty="0">
                <a:solidFill>
                  <a:srgbClr val="00458D"/>
                </a:solidFill>
                <a:latin typeface="+mn-lt"/>
                <a:ea typeface="+mn-ea"/>
                <a:cs typeface="Arial" panose="020B0604020202020204" pitchFamily="34" charset="0"/>
              </a:rPr>
              <a:t> Deletion</a:t>
            </a:r>
            <a:r>
              <a:rPr lang="en-US" sz="800" kern="0" baseline="0" dirty="0">
                <a:solidFill>
                  <a:srgbClr val="00458D"/>
                </a:solidFill>
                <a:latin typeface="+mn-lt"/>
                <a:ea typeface="+mn-ea"/>
                <a:cs typeface="Arial" panose="020B0604020202020204" pitchFamily="34" charset="0"/>
              </a:rPr>
              <a:t> Impact Study  |  </a:t>
            </a:r>
            <a:r>
              <a:rPr lang="en-US" sz="800" dirty="0">
                <a:solidFill>
                  <a:srgbClr val="E40A38"/>
                </a:solidFill>
                <a:latin typeface="Century Gothic"/>
              </a:rPr>
              <a:t>Confidentiality</a:t>
            </a:r>
            <a:r>
              <a:rPr lang="en-US" sz="800" baseline="0" dirty="0">
                <a:solidFill>
                  <a:srgbClr val="E40A38"/>
                </a:solidFill>
                <a:latin typeface="Century Gothic"/>
              </a:rPr>
              <a:t> Level</a:t>
            </a:r>
            <a:endParaRPr lang="en-US" sz="800" dirty="0">
              <a:solidFill>
                <a:srgbClr val="E40A38"/>
              </a:solidFill>
              <a:latin typeface="Century Gothic"/>
            </a:endParaRPr>
          </a:p>
          <a:p>
            <a:pPr lvl="0" algn="l" defTabSz="914400">
              <a:lnSpc>
                <a:spcPct val="85000"/>
              </a:lnSpc>
              <a:defRPr/>
            </a:pPr>
            <a:endParaRPr lang="en-US" sz="800" kern="0" dirty="0">
              <a:solidFill>
                <a:srgbClr val="00458D"/>
              </a:solidFill>
              <a:latin typeface="+mn-lt"/>
              <a:ea typeface="+mn-ea"/>
              <a:cs typeface="Arial" panose="020B0604020202020204" pitchFamily="34" charset="0"/>
            </a:endParaRPr>
          </a:p>
        </p:txBody>
      </p:sp>
      <p:sp>
        <p:nvSpPr>
          <p:cNvPr id="18" name="Retângulo 43">
            <a:extLst>
              <a:ext uri="{FF2B5EF4-FFF2-40B4-BE49-F238E27FC236}">
                <a16:creationId xmlns:a16="http://schemas.microsoft.com/office/drawing/2014/main" id="{834ADCB4-BFB1-450D-8F6D-64217F4CD92C}"/>
              </a:ext>
            </a:extLst>
          </p:cNvPr>
          <p:cNvSpPr/>
          <p:nvPr userDrawn="1"/>
        </p:nvSpPr>
        <p:spPr>
          <a:xfrm>
            <a:off x="3634899" y="653543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ingle Profile">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F5F5AEA1-6A77-4676-B8B3-EF658F5F8430}"/>
              </a:ext>
            </a:extLst>
          </p:cNvPr>
          <p:cNvSpPr/>
          <p:nvPr userDrawn="1"/>
        </p:nvSpPr>
        <p:spPr>
          <a:xfrm>
            <a:off x="0" y="2698314"/>
            <a:ext cx="6262141" cy="4159686"/>
          </a:xfrm>
          <a:custGeom>
            <a:avLst/>
            <a:gdLst>
              <a:gd name="connsiteX0" fmla="*/ 2836724 w 6262141"/>
              <a:gd name="connsiteY0" fmla="*/ 775 h 4159686"/>
              <a:gd name="connsiteX1" fmla="*/ 3822188 w 6262141"/>
              <a:gd name="connsiteY1" fmla="*/ 22965 h 4159686"/>
              <a:gd name="connsiteX2" fmla="*/ 5982756 w 6262141"/>
              <a:gd name="connsiteY2" fmla="*/ 3706589 h 4159686"/>
              <a:gd name="connsiteX3" fmla="*/ 6262141 w 6262141"/>
              <a:gd name="connsiteY3" fmla="*/ 4159686 h 4159686"/>
              <a:gd name="connsiteX4" fmla="*/ 0 w 6262141"/>
              <a:gd name="connsiteY4" fmla="*/ 4159686 h 4159686"/>
              <a:gd name="connsiteX5" fmla="*/ 0 w 6262141"/>
              <a:gd name="connsiteY5" fmla="*/ 3700458 h 4159686"/>
              <a:gd name="connsiteX6" fmla="*/ 0 w 6262141"/>
              <a:gd name="connsiteY6" fmla="*/ 3329154 h 4159686"/>
              <a:gd name="connsiteX7" fmla="*/ 0 w 6262141"/>
              <a:gd name="connsiteY7" fmla="*/ 2944589 h 4159686"/>
              <a:gd name="connsiteX8" fmla="*/ 0 w 6262141"/>
              <a:gd name="connsiteY8" fmla="*/ 2546533 h 4159686"/>
              <a:gd name="connsiteX9" fmla="*/ 0 w 6262141"/>
              <a:gd name="connsiteY9" fmla="*/ 2134752 h 4159686"/>
              <a:gd name="connsiteX10" fmla="*/ 0 w 6262141"/>
              <a:gd name="connsiteY10" fmla="*/ 1709014 h 4159686"/>
              <a:gd name="connsiteX11" fmla="*/ 0 w 6262141"/>
              <a:gd name="connsiteY11" fmla="*/ 1269085 h 4159686"/>
              <a:gd name="connsiteX12" fmla="*/ 0 w 6262141"/>
              <a:gd name="connsiteY12" fmla="*/ 814735 h 4159686"/>
              <a:gd name="connsiteX13" fmla="*/ 0 w 6262141"/>
              <a:gd name="connsiteY13" fmla="*/ 345728 h 4159686"/>
              <a:gd name="connsiteX14" fmla="*/ 2836724 w 6262141"/>
              <a:gd name="connsiteY14" fmla="*/ 775 h 415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141" h="4159686">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36" name="Text Placeholder 30">
            <a:extLst>
              <a:ext uri="{FF2B5EF4-FFF2-40B4-BE49-F238E27FC236}">
                <a16:creationId xmlns:a16="http://schemas.microsoft.com/office/drawing/2014/main" id="{A694DB54-BE04-4A4E-A6EE-DAEE5E62E607}"/>
              </a:ext>
            </a:extLst>
          </p:cNvPr>
          <p:cNvSpPr>
            <a:spLocks noGrp="1"/>
          </p:cNvSpPr>
          <p:nvPr>
            <p:ph type="body" sz="quarter" idx="22" hasCustomPrompt="1"/>
          </p:nvPr>
        </p:nvSpPr>
        <p:spPr>
          <a:xfrm>
            <a:off x="8766493" y="1370345"/>
            <a:ext cx="3017520" cy="4684811"/>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5" name="Text Placeholder 4">
            <a:extLst>
              <a:ext uri="{FF2B5EF4-FFF2-40B4-BE49-F238E27FC236}">
                <a16:creationId xmlns:a16="http://schemas.microsoft.com/office/drawing/2014/main" id="{E2060C84-FD71-4961-82B4-7C268461CC65}"/>
              </a:ext>
            </a:extLst>
          </p:cNvPr>
          <p:cNvSpPr>
            <a:spLocks noGrp="1"/>
          </p:cNvSpPr>
          <p:nvPr>
            <p:ph type="body" sz="quarter" idx="21" hasCustomPrompt="1"/>
          </p:nvPr>
        </p:nvSpPr>
        <p:spPr>
          <a:xfrm>
            <a:off x="8766493" y="948199"/>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4">
            <a:extLst>
              <a:ext uri="{FF2B5EF4-FFF2-40B4-BE49-F238E27FC236}">
                <a16:creationId xmlns:a16="http://schemas.microsoft.com/office/drawing/2014/main" id="{2004AAFC-35BA-48A1-8C05-845440E48D80}"/>
              </a:ext>
            </a:extLst>
          </p:cNvPr>
          <p:cNvSpPr>
            <a:spLocks noGrp="1"/>
          </p:cNvSpPr>
          <p:nvPr>
            <p:ph type="body" sz="quarter" idx="18" hasCustomPrompt="1"/>
          </p:nvPr>
        </p:nvSpPr>
        <p:spPr>
          <a:xfrm>
            <a:off x="5395898" y="948199"/>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26" name="Text Placeholder 4">
            <a:extLst>
              <a:ext uri="{FF2B5EF4-FFF2-40B4-BE49-F238E27FC236}">
                <a16:creationId xmlns:a16="http://schemas.microsoft.com/office/drawing/2014/main" id="{7E551D69-F21D-4601-B4BD-97ECB52F39D6}"/>
              </a:ext>
            </a:extLst>
          </p:cNvPr>
          <p:cNvSpPr>
            <a:spLocks noGrp="1"/>
          </p:cNvSpPr>
          <p:nvPr>
            <p:ph type="body" sz="quarter" idx="14" hasCustomPrompt="1"/>
          </p:nvPr>
        </p:nvSpPr>
        <p:spPr>
          <a:xfrm>
            <a:off x="783129" y="4963915"/>
            <a:ext cx="3296647" cy="331986"/>
          </a:xfrm>
          <a:prstGeom prst="rect">
            <a:avLst/>
          </a:prstGeom>
          <a:noFill/>
        </p:spPr>
        <p:txBody>
          <a:bodyPr anchor="ctr">
            <a:noAutofit/>
          </a:bodyPr>
          <a:lstStyle>
            <a:lvl1pPr algn="l">
              <a:defRPr sz="1600" b="1">
                <a:solidFill>
                  <a:schemeClr val="bg1"/>
                </a:solidFill>
              </a:defRPr>
            </a:lvl1pPr>
            <a:lvl2pPr>
              <a:defRPr sz="1400"/>
            </a:lvl2pPr>
            <a:lvl3pPr>
              <a:defRPr sz="1200"/>
            </a:lvl3pPr>
            <a:lvl4pPr>
              <a:defRPr sz="1100"/>
            </a:lvl4pPr>
            <a:lvl5pPr>
              <a:defRPr sz="1100"/>
            </a:lvl5pPr>
          </a:lstStyle>
          <a:p>
            <a:pPr lvl="0"/>
            <a:r>
              <a:rPr lang="en-US" dirty="0"/>
              <a:t>Insert education </a:t>
            </a:r>
          </a:p>
        </p:txBody>
      </p:sp>
      <p:sp>
        <p:nvSpPr>
          <p:cNvPr id="23" name="Text Placeholder 4">
            <a:extLst>
              <a:ext uri="{FF2B5EF4-FFF2-40B4-BE49-F238E27FC236}">
                <a16:creationId xmlns:a16="http://schemas.microsoft.com/office/drawing/2014/main" id="{BC359575-5CC3-4B2F-91E7-19D6A150BE7B}"/>
              </a:ext>
            </a:extLst>
          </p:cNvPr>
          <p:cNvSpPr>
            <a:spLocks noGrp="1"/>
          </p:cNvSpPr>
          <p:nvPr>
            <p:ph type="body" sz="quarter" idx="13" hasCustomPrompt="1"/>
          </p:nvPr>
        </p:nvSpPr>
        <p:spPr>
          <a:xfrm>
            <a:off x="783129" y="3601839"/>
            <a:ext cx="3296647" cy="412363"/>
          </a:xfrm>
          <a:prstGeom prst="rect">
            <a:avLst/>
          </a:prstGeom>
          <a:noFill/>
        </p:spPr>
        <p:txBody>
          <a:bodyPr anchor="ctr">
            <a:noAutofit/>
          </a:bodyPr>
          <a:lstStyle>
            <a:lvl1pPr algn="l">
              <a:spcAft>
                <a:spcPts val="0"/>
              </a:spcAft>
              <a:defRPr sz="1800" b="1">
                <a:solidFill>
                  <a:schemeClr val="bg1"/>
                </a:solidFill>
              </a:defRPr>
            </a:lvl1pPr>
            <a:lvl2pPr>
              <a:defRPr sz="1400"/>
            </a:lvl2pPr>
            <a:lvl3pPr>
              <a:defRPr sz="1200"/>
            </a:lvl3pPr>
            <a:lvl4pPr>
              <a:defRPr sz="1100"/>
            </a:lvl4pPr>
            <a:lvl5pPr>
              <a:defRPr sz="1100"/>
            </a:lvl5pPr>
          </a:lstStyle>
          <a:p>
            <a:pPr lvl="0"/>
            <a:r>
              <a:rPr lang="en-US" dirty="0"/>
              <a:t>Insert Name</a:t>
            </a:r>
          </a:p>
        </p:txBody>
      </p:sp>
      <p:sp>
        <p:nvSpPr>
          <p:cNvPr id="24" name="Text Placeholder 7">
            <a:extLst>
              <a:ext uri="{FF2B5EF4-FFF2-40B4-BE49-F238E27FC236}">
                <a16:creationId xmlns:a16="http://schemas.microsoft.com/office/drawing/2014/main" id="{53745724-67BB-4475-9660-FEEE12268615}"/>
              </a:ext>
            </a:extLst>
          </p:cNvPr>
          <p:cNvSpPr>
            <a:spLocks noGrp="1"/>
          </p:cNvSpPr>
          <p:nvPr>
            <p:ph type="body" sz="quarter" idx="10" hasCustomPrompt="1"/>
          </p:nvPr>
        </p:nvSpPr>
        <p:spPr>
          <a:xfrm>
            <a:off x="782081" y="4029586"/>
            <a:ext cx="3304144" cy="894840"/>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27" name="Text Placeholder 7">
            <a:extLst>
              <a:ext uri="{FF2B5EF4-FFF2-40B4-BE49-F238E27FC236}">
                <a16:creationId xmlns:a16="http://schemas.microsoft.com/office/drawing/2014/main" id="{C78431F2-3F85-4748-A6BC-A08250A6D354}"/>
              </a:ext>
            </a:extLst>
          </p:cNvPr>
          <p:cNvSpPr>
            <a:spLocks noGrp="1"/>
          </p:cNvSpPr>
          <p:nvPr>
            <p:ph type="body" sz="quarter" idx="15" hasCustomPrompt="1"/>
          </p:nvPr>
        </p:nvSpPr>
        <p:spPr>
          <a:xfrm>
            <a:off x="782081" y="5286886"/>
            <a:ext cx="3297695" cy="713864"/>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31" name="Text Placeholder 30">
            <a:extLst>
              <a:ext uri="{FF2B5EF4-FFF2-40B4-BE49-F238E27FC236}">
                <a16:creationId xmlns:a16="http://schemas.microsoft.com/office/drawing/2014/main" id="{2F5FD05B-1971-40EF-87B3-AD5F161F8514}"/>
              </a:ext>
            </a:extLst>
          </p:cNvPr>
          <p:cNvSpPr>
            <a:spLocks noGrp="1"/>
          </p:cNvSpPr>
          <p:nvPr>
            <p:ph type="body" sz="quarter" idx="17" hasCustomPrompt="1"/>
          </p:nvPr>
        </p:nvSpPr>
        <p:spPr>
          <a:xfrm>
            <a:off x="5393774" y="1370346"/>
            <a:ext cx="3017520" cy="1951038"/>
          </a:xfrm>
          <a:prstGeom prst="rect">
            <a:avLst/>
          </a:prstGeom>
        </p:spPr>
        <p:txBody>
          <a:bodyPr>
            <a:noAutofit/>
          </a:bodyPr>
          <a:lstStyle>
            <a:lvl1pPr marL="233363" marR="0" indent="-233363"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3" name="Text Placeholder 4">
            <a:extLst>
              <a:ext uri="{FF2B5EF4-FFF2-40B4-BE49-F238E27FC236}">
                <a16:creationId xmlns:a16="http://schemas.microsoft.com/office/drawing/2014/main" id="{C387DD03-5B9B-4915-A35C-BA24C495D5E3}"/>
              </a:ext>
            </a:extLst>
          </p:cNvPr>
          <p:cNvSpPr>
            <a:spLocks noGrp="1"/>
          </p:cNvSpPr>
          <p:nvPr>
            <p:ph type="body" sz="quarter" idx="19" hasCustomPrompt="1"/>
          </p:nvPr>
        </p:nvSpPr>
        <p:spPr>
          <a:xfrm>
            <a:off x="5406896" y="3683544"/>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30">
            <a:extLst>
              <a:ext uri="{FF2B5EF4-FFF2-40B4-BE49-F238E27FC236}">
                <a16:creationId xmlns:a16="http://schemas.microsoft.com/office/drawing/2014/main" id="{F174517F-7F9E-4498-9850-A8027203156A}"/>
              </a:ext>
            </a:extLst>
          </p:cNvPr>
          <p:cNvSpPr>
            <a:spLocks noGrp="1"/>
          </p:cNvSpPr>
          <p:nvPr>
            <p:ph type="body" sz="quarter" idx="20" hasCustomPrompt="1"/>
          </p:nvPr>
        </p:nvSpPr>
        <p:spPr>
          <a:xfrm>
            <a:off x="5404772" y="4105691"/>
            <a:ext cx="3017520" cy="1951038"/>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13" name="Oval 20">
            <a:extLst>
              <a:ext uri="{FF2B5EF4-FFF2-40B4-BE49-F238E27FC236}">
                <a16:creationId xmlns:a16="http://schemas.microsoft.com/office/drawing/2014/main" id="{1EFB3510-D39A-47CF-8191-109DDF9E53D5}"/>
              </a:ext>
            </a:extLst>
          </p:cNvPr>
          <p:cNvSpPr/>
          <p:nvPr userDrawn="1"/>
        </p:nvSpPr>
        <p:spPr>
          <a:xfrm>
            <a:off x="762628" y="1028252"/>
            <a:ext cx="2609222" cy="246569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tx2"/>
                </a:solidFill>
                <a:latin typeface="+mj-lt"/>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ext with Filled Background">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443981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Placeholder 10">
            <a:extLst>
              <a:ext uri="{FF2B5EF4-FFF2-40B4-BE49-F238E27FC236}">
                <a16:creationId xmlns:a16="http://schemas.microsoft.com/office/drawing/2014/main" id="{709E13E3-3323-4A67-80E2-F9198122983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839" r="32420"/>
          <a:stretch/>
        </p:blipFill>
        <p:spPr>
          <a:xfrm>
            <a:off x="4253790" y="-2148"/>
            <a:ext cx="7938210" cy="6898276"/>
          </a:xfrm>
          <a:prstGeom prst="rect">
            <a:avLst/>
          </a:prstGeom>
        </p:spPr>
      </p:pic>
      <p:sp>
        <p:nvSpPr>
          <p:cNvPr id="8" name="Text Placeholder 7">
            <a:extLst>
              <a:ext uri="{FF2B5EF4-FFF2-40B4-BE49-F238E27FC236}">
                <a16:creationId xmlns:a16="http://schemas.microsoft.com/office/drawing/2014/main" id="{27CE2609-37DA-4C4C-BF45-E56CE85AA41D}"/>
              </a:ext>
            </a:extLst>
          </p:cNvPr>
          <p:cNvSpPr>
            <a:spLocks noGrp="1"/>
          </p:cNvSpPr>
          <p:nvPr>
            <p:ph type="body" sz="quarter" idx="10" hasCustomPrompt="1"/>
          </p:nvPr>
        </p:nvSpPr>
        <p:spPr>
          <a:xfrm>
            <a:off x="407988" y="3068960"/>
            <a:ext cx="6696124" cy="3375382"/>
          </a:xfrm>
          <a:prstGeom prst="rect">
            <a:avLst/>
          </a:prstGeom>
        </p:spPr>
        <p:txBody>
          <a:bodyPr>
            <a:noAutofit/>
          </a:bodyPr>
          <a:lstStyle>
            <a:lvl1pPr>
              <a:lnSpc>
                <a:spcPts val="2000"/>
              </a:lnSpc>
              <a:spcAft>
                <a:spcPts val="1800"/>
              </a:spcAft>
              <a:defRPr sz="1600">
                <a:solidFill>
                  <a:schemeClr val="bg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endParaRPr lang="pt-PT" dirty="0"/>
          </a:p>
        </p:txBody>
      </p:sp>
      <p:sp>
        <p:nvSpPr>
          <p:cNvPr id="10" name="Title Placeholder 1">
            <a:extLst>
              <a:ext uri="{FF2B5EF4-FFF2-40B4-BE49-F238E27FC236}">
                <a16:creationId xmlns:a16="http://schemas.microsoft.com/office/drawing/2014/main" id="{57798370-07F4-412F-86CE-30C026EA6825}"/>
              </a:ext>
            </a:extLst>
          </p:cNvPr>
          <p:cNvSpPr>
            <a:spLocks noGrp="1"/>
          </p:cNvSpPr>
          <p:nvPr>
            <p:ph type="title" hasCustomPrompt="1"/>
          </p:nvPr>
        </p:nvSpPr>
        <p:spPr>
          <a:xfrm>
            <a:off x="407988" y="2002973"/>
            <a:ext cx="10044635" cy="859536"/>
          </a:xfrm>
          <a:prstGeom prst="rect">
            <a:avLst/>
          </a:prstGeom>
        </p:spPr>
        <p:txBody>
          <a:bodyPr vert="horz" lIns="0" tIns="0" rIns="0" bIns="0" rtlCol="0" anchor="b">
            <a:normAutofit/>
          </a:bodyPr>
          <a:lstStyle>
            <a:lvl1pPr>
              <a:defRPr lang="pt-PT" dirty="0">
                <a:solidFill>
                  <a:schemeClr val="bg1"/>
                </a:solidFill>
              </a:defRPr>
            </a:lvl1pPr>
          </a:lstStyle>
          <a:p>
            <a:pPr lvl="0">
              <a:lnSpc>
                <a:spcPts val="3000"/>
              </a:lnSpc>
            </a:pPr>
            <a:r>
              <a:rPr lang="en-US" dirty="0"/>
              <a:t>Click to insert title</a:t>
            </a:r>
            <a:endParaRPr lang="pt-PT" dirty="0"/>
          </a:p>
        </p:txBody>
      </p:sp>
      <p:sp>
        <p:nvSpPr>
          <p:cNvPr id="6" name="Retângulo 43">
            <a:extLst>
              <a:ext uri="{FF2B5EF4-FFF2-40B4-BE49-F238E27FC236}">
                <a16:creationId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7"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cxnSp>
        <p:nvCxnSpPr>
          <p:cNvPr id="9"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3"/>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Tree>
    <p:extLst/>
  </p:cSld>
  <p:clrMapOvr>
    <a:masterClrMapping/>
  </p:clrMapOvr>
  <p:extLst mod="1">
    <p:ext uri="{DCECCB84-F9BA-43D5-87BE-67443E8EF086}">
      <p15:sldGuideLst xmlns:p15="http://schemas.microsoft.com/office/powerpoint/2012/main">
        <p15:guide id="1" orient="horz" pos="255">
          <p15:clr>
            <a:srgbClr val="FBAE40"/>
          </p15:clr>
        </p15:guide>
        <p15:guide id="2" pos="257">
          <p15:clr>
            <a:srgbClr val="FBAE40"/>
          </p15:clr>
        </p15:guide>
        <p15:guide id="3" pos="6879">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7CE2609-37DA-4C4C-BF45-E56CE85AA41D}"/>
              </a:ext>
            </a:extLst>
          </p:cNvPr>
          <p:cNvSpPr>
            <a:spLocks noGrp="1"/>
          </p:cNvSpPr>
          <p:nvPr>
            <p:ph type="body" sz="quarter" idx="10" hasCustomPrompt="1"/>
          </p:nvPr>
        </p:nvSpPr>
        <p:spPr>
          <a:xfrm>
            <a:off x="407987" y="2010606"/>
            <a:ext cx="5543551" cy="4442581"/>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1" name="Text Placeholder 7">
            <a:extLst>
              <a:ext uri="{FF2B5EF4-FFF2-40B4-BE49-F238E27FC236}">
                <a16:creationId xmlns:a16="http://schemas.microsoft.com/office/drawing/2014/main" id="{4F279807-494A-45DD-A5C6-24F625316B92}"/>
              </a:ext>
            </a:extLst>
          </p:cNvPr>
          <p:cNvSpPr>
            <a:spLocks noGrp="1"/>
          </p:cNvSpPr>
          <p:nvPr>
            <p:ph type="body" sz="quarter" idx="11" hasCustomPrompt="1"/>
          </p:nvPr>
        </p:nvSpPr>
        <p:spPr>
          <a:xfrm>
            <a:off x="6240465" y="2010606"/>
            <a:ext cx="5516444" cy="4441372"/>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3" name="Text Placeholder 7">
            <a:extLst>
              <a:ext uri="{FF2B5EF4-FFF2-40B4-BE49-F238E27FC236}">
                <a16:creationId xmlns:a16="http://schemas.microsoft.com/office/drawing/2014/main" id="{D8D7F005-BA7C-423E-87B0-6782D88233F6}"/>
              </a:ext>
            </a:extLst>
          </p:cNvPr>
          <p:cNvSpPr>
            <a:spLocks noGrp="1"/>
          </p:cNvSpPr>
          <p:nvPr>
            <p:ph type="body" sz="quarter" idx="12" hasCustomPrompt="1"/>
          </p:nvPr>
        </p:nvSpPr>
        <p:spPr>
          <a:xfrm>
            <a:off x="407987" y="1420990"/>
            <a:ext cx="5543551"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14" name="Text Placeholder 7">
            <a:extLst>
              <a:ext uri="{FF2B5EF4-FFF2-40B4-BE49-F238E27FC236}">
                <a16:creationId xmlns:a16="http://schemas.microsoft.com/office/drawing/2014/main" id="{47BDC0DA-1585-454D-9E74-41D2AFC0FEE5}"/>
              </a:ext>
            </a:extLst>
          </p:cNvPr>
          <p:cNvSpPr>
            <a:spLocks noGrp="1"/>
          </p:cNvSpPr>
          <p:nvPr>
            <p:ph type="body" sz="quarter" idx="13" hasCustomPrompt="1"/>
          </p:nvPr>
        </p:nvSpPr>
        <p:spPr>
          <a:xfrm>
            <a:off x="6240465" y="1420990"/>
            <a:ext cx="5516444"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9" name="Title Placeholder 1">
            <a:extLst>
              <a:ext uri="{FF2B5EF4-FFF2-40B4-BE49-F238E27FC236}">
                <a16:creationId xmlns:a16="http://schemas.microsoft.com/office/drawing/2014/main" id="{6733E381-C11A-4F10-88ED-DDEA4B9167E2}"/>
              </a:ext>
            </a:extLst>
          </p:cNvPr>
          <p:cNvSpPr>
            <a:spLocks noGrp="1"/>
          </p:cNvSpPr>
          <p:nvPr>
            <p:ph type="title" hasCustomPrompt="1"/>
          </p:nvPr>
        </p:nvSpPr>
        <p:spPr>
          <a:xfrm>
            <a:off x="407988" y="404813"/>
            <a:ext cx="10944596" cy="865054"/>
          </a:xfrm>
          <a:prstGeom prst="rect">
            <a:avLst/>
          </a:prstGeom>
        </p:spPr>
        <p:txBody>
          <a:bodyPr vert="horz" lIns="0" tIns="0" rIns="0" bIns="0" rtlCol="0" anchor="t">
            <a:normAutofit/>
          </a:bodyPr>
          <a:lstStyle>
            <a:lvl1pPr>
              <a:defRPr lang="pt-PT" dirty="0">
                <a:solidFill>
                  <a:schemeClr val="tx2"/>
                </a:solidFill>
              </a:defRPr>
            </a:lvl1pPr>
          </a:lstStyle>
          <a:p>
            <a:pPr lvl="0">
              <a:lnSpc>
                <a:spcPts val="3000"/>
              </a:lnSpc>
            </a:pPr>
            <a:r>
              <a:rPr lang="en-US" dirty="0"/>
              <a:t>Click to insert title</a:t>
            </a:r>
            <a:endParaRPr lang="pt-PT" dirty="0"/>
          </a:p>
        </p:txBody>
      </p:sp>
      <p:sp>
        <p:nvSpPr>
          <p:cNvPr id="16"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2"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50719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id="{F376ABD1-4930-42EB-9A73-9A9C7C6BF2D3}"/>
              </a:ext>
            </a:extLst>
          </p:cNvPr>
          <p:cNvSpPr/>
          <p:nvPr userDrawn="1"/>
        </p:nvSpPr>
        <p:spPr>
          <a:xfrm>
            <a:off x="407988" y="6555970"/>
            <a:ext cx="3424326" cy="302029"/>
          </a:xfrm>
          <a:prstGeom prst="rect">
            <a:avLst/>
          </a:prstGeom>
        </p:spPr>
        <p:txBody>
          <a:bodyPr wrap="square" lIns="0" tIns="0" rIns="0" bIns="0" anchor="ctr" anchorCtr="0">
            <a:noAutofit/>
          </a:bodyPr>
          <a:lstStyle/>
          <a:p>
            <a:pPr marL="0" marR="0" lvl="0" indent="0" algn="l" defTabSz="914400" rtl="0" eaLnBrk="1" fontAlgn="auto" latinLnBrk="0" hangingPunct="1">
              <a:lnSpc>
                <a:spcPct val="85000"/>
              </a:lnSpc>
              <a:spcBef>
                <a:spcPts val="0"/>
              </a:spcBef>
              <a:spcAft>
                <a:spcPts val="0"/>
              </a:spcAft>
              <a:buClrTx/>
              <a:buSzTx/>
              <a:buFontTx/>
              <a:buNone/>
              <a:tabLst/>
              <a:defRPr/>
            </a:pPr>
            <a:r>
              <a:rPr lang="en-US" sz="800" kern="0" dirty="0">
                <a:solidFill>
                  <a:srgbClr val="00458D"/>
                </a:solidFill>
                <a:latin typeface="+mn-lt"/>
                <a:ea typeface="+mn-ea"/>
                <a:cs typeface="Arial" panose="020B0604020202020204" pitchFamily="34" charset="0"/>
              </a:rPr>
              <a:t>AA GDPR </a:t>
            </a:r>
            <a:r>
              <a:rPr lang="mr-IN" sz="800" kern="0" dirty="0">
                <a:solidFill>
                  <a:srgbClr val="00458D"/>
                </a:solidFill>
                <a:latin typeface="+mn-lt"/>
                <a:ea typeface="+mn-ea"/>
                <a:cs typeface="Arial" panose="020B0604020202020204" pitchFamily="34" charset="0"/>
              </a:rPr>
              <a:t>–</a:t>
            </a:r>
            <a:r>
              <a:rPr lang="en-US" sz="800" kern="0" dirty="0">
                <a:solidFill>
                  <a:srgbClr val="00458D"/>
                </a:solidFill>
                <a:latin typeface="+mn-lt"/>
                <a:ea typeface="+mn-ea"/>
                <a:cs typeface="Arial" panose="020B0604020202020204" pitchFamily="34" charset="0"/>
              </a:rPr>
              <a:t> Deletion</a:t>
            </a:r>
            <a:r>
              <a:rPr lang="en-US" sz="800" kern="0" baseline="0" dirty="0">
                <a:solidFill>
                  <a:srgbClr val="00458D"/>
                </a:solidFill>
                <a:latin typeface="+mn-lt"/>
                <a:ea typeface="+mn-ea"/>
                <a:cs typeface="Arial" panose="020B0604020202020204" pitchFamily="34" charset="0"/>
              </a:rPr>
              <a:t> Impact Study  |  </a:t>
            </a:r>
            <a:r>
              <a:rPr lang="en-US" sz="800" dirty="0">
                <a:solidFill>
                  <a:srgbClr val="E40A38"/>
                </a:solidFill>
                <a:latin typeface="Century Gothic"/>
              </a:rPr>
              <a:t>Confidentiality</a:t>
            </a:r>
            <a:r>
              <a:rPr lang="en-US" sz="800" baseline="0" dirty="0">
                <a:solidFill>
                  <a:srgbClr val="E40A38"/>
                </a:solidFill>
                <a:latin typeface="Century Gothic"/>
              </a:rPr>
              <a:t> Level</a:t>
            </a:r>
            <a:endParaRPr lang="en-US" sz="800" dirty="0">
              <a:solidFill>
                <a:srgbClr val="E40A38"/>
              </a:solidFill>
              <a:latin typeface="Century Gothic"/>
            </a:endParaRPr>
          </a:p>
          <a:p>
            <a:pPr lvl="0" algn="l" defTabSz="914400">
              <a:lnSpc>
                <a:spcPct val="85000"/>
              </a:lnSpc>
              <a:defRPr/>
            </a:pPr>
            <a:endParaRPr lang="en-US" sz="800" kern="0" dirty="0">
              <a:solidFill>
                <a:srgbClr val="00458D"/>
              </a:solidFill>
              <a:latin typeface="+mn-lt"/>
              <a:ea typeface="+mn-ea"/>
              <a:cs typeface="Arial" panose="020B0604020202020204" pitchFamily="34" charset="0"/>
            </a:endParaRPr>
          </a:p>
        </p:txBody>
      </p:sp>
      <p:sp>
        <p:nvSpPr>
          <p:cNvPr id="17" name="Retângulo 43">
            <a:extLst>
              <a:ext uri="{FF2B5EF4-FFF2-40B4-BE49-F238E27FC236}">
                <a16:creationId xmlns:a16="http://schemas.microsoft.com/office/drawing/2014/main" id="{834ADCB4-BFB1-450D-8F6D-64217F4CD92C}"/>
              </a:ext>
            </a:extLst>
          </p:cNvPr>
          <p:cNvSpPr/>
          <p:nvPr userDrawn="1"/>
        </p:nvSpPr>
        <p:spPr>
          <a:xfrm>
            <a:off x="3634899" y="653543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ver5 (Image placeholder)">
    <p:bg>
      <p:bgPr>
        <a:solidFill>
          <a:schemeClr val="bg1"/>
        </a:solidFill>
        <a:effectLst/>
      </p:bgPr>
    </p:bg>
    <p:spTree>
      <p:nvGrpSpPr>
        <p:cNvPr id="1" name=""/>
        <p:cNvGrpSpPr/>
        <p:nvPr/>
      </p:nvGrpSpPr>
      <p:grpSpPr>
        <a:xfrm>
          <a:off x="0" y="0"/>
          <a:ext cx="0" cy="0"/>
          <a:chOff x="0" y="0"/>
          <a:chExt cx="0" cy="0"/>
        </a:xfrm>
      </p:grpSpPr>
      <p:sp>
        <p:nvSpPr>
          <p:cNvPr id="6" name="Rectangle 5"/>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11">
            <a:extLst>
              <a:ext uri="{FF2B5EF4-FFF2-40B4-BE49-F238E27FC236}">
                <a16:creationId xmlns:a16="http://schemas.microsoft.com/office/drawing/2014/main" id="{25D6B527-14EF-4F30-9C9C-691EC4327EE7}"/>
              </a:ext>
            </a:extLst>
          </p:cNvPr>
          <p:cNvSpPr>
            <a:spLocks noGrp="1"/>
          </p:cNvSpPr>
          <p:nvPr>
            <p:ph type="pic" sz="quarter" idx="10"/>
          </p:nvPr>
        </p:nvSpPr>
        <p:spPr>
          <a:xfrm>
            <a:off x="4298310" y="-1588"/>
            <a:ext cx="7893690" cy="6859588"/>
          </a:xfrm>
        </p:spPr>
        <p:txBody>
          <a:bodyPr anchor="ctr"/>
          <a:lstStyle>
            <a:lvl1pPr algn="ctr">
              <a:defRPr/>
            </a:lvl1pPr>
          </a:lstStyle>
          <a:p>
            <a:r>
              <a:rPr lang="en-US"/>
              <a:t>Click icon to add picture</a:t>
            </a:r>
            <a:endParaRPr lang="pt-PT" dirty="0"/>
          </a:p>
        </p:txBody>
      </p:sp>
      <p:sp>
        <p:nvSpPr>
          <p:cNvPr id="14" name="Text Placeholder 13">
            <a:extLst>
              <a:ext uri="{FF2B5EF4-FFF2-40B4-BE49-F238E27FC236}">
                <a16:creationId xmlns:a16="http://schemas.microsoft.com/office/drawing/2014/main" id="{B83CBA49-BBF9-4CF0-9E0B-FF67BA149660}"/>
              </a:ext>
            </a:extLst>
          </p:cNvPr>
          <p:cNvSpPr>
            <a:spLocks noGrp="1"/>
          </p:cNvSpPr>
          <p:nvPr>
            <p:ph type="body" sz="quarter" idx="11" hasCustomPrompt="1"/>
          </p:nvPr>
        </p:nvSpPr>
        <p:spPr>
          <a:xfrm>
            <a:off x="407988" y="3068960"/>
            <a:ext cx="4103688" cy="863600"/>
          </a:xfrm>
        </p:spPr>
        <p:txBody>
          <a:bodyPr lIns="0" tIns="0" rIns="0" bIns="0" anchor="b">
            <a:normAutofit/>
          </a:bodyPr>
          <a:lstStyle>
            <a:lvl1pPr>
              <a:lnSpc>
                <a:spcPts val="3000"/>
              </a:lnSpc>
              <a:defRPr sz="2600">
                <a:solidFill>
                  <a:srgbClr val="0070AD"/>
                </a:solidFill>
              </a:defRPr>
            </a:lvl1pPr>
            <a:lvl2pPr>
              <a:defRPr sz="2400">
                <a:solidFill>
                  <a:srgbClr val="0070AD"/>
                </a:solidFill>
              </a:defRPr>
            </a:lvl2pPr>
          </a:lstStyle>
          <a:p>
            <a:pPr lvl="0"/>
            <a:r>
              <a:rPr lang="en-US" dirty="0"/>
              <a:t>Click to insert title</a:t>
            </a:r>
            <a:endParaRPr lang="pt-PT" dirty="0"/>
          </a:p>
        </p:txBody>
      </p:sp>
      <p:sp>
        <p:nvSpPr>
          <p:cNvPr id="15" name="Text Placeholder 13">
            <a:extLst>
              <a:ext uri="{FF2B5EF4-FFF2-40B4-BE49-F238E27FC236}">
                <a16:creationId xmlns:a16="http://schemas.microsoft.com/office/drawing/2014/main" id="{F4C94DDB-5E07-4F17-ABAA-3E9C5E8683A1}"/>
              </a:ext>
            </a:extLst>
          </p:cNvPr>
          <p:cNvSpPr>
            <a:spLocks noGrp="1"/>
          </p:cNvSpPr>
          <p:nvPr>
            <p:ph type="body" sz="quarter" idx="12" hasCustomPrompt="1"/>
          </p:nvPr>
        </p:nvSpPr>
        <p:spPr>
          <a:xfrm>
            <a:off x="407988" y="4040163"/>
            <a:ext cx="4103688" cy="1189037"/>
          </a:xfrm>
        </p:spPr>
        <p:txBody>
          <a:bodyPr lIns="0" tIns="0" rIns="0" bIns="0">
            <a:normAutofit/>
          </a:bodyPr>
          <a:lstStyle>
            <a:lvl1pPr>
              <a:lnSpc>
                <a:spcPts val="1800"/>
              </a:lnSpc>
              <a:defRPr sz="1600">
                <a:solidFill>
                  <a:srgbClr val="0070AD"/>
                </a:solidFill>
              </a:defRPr>
            </a:lvl1pPr>
            <a:lvl2pPr>
              <a:defRPr sz="1600">
                <a:solidFill>
                  <a:srgbClr val="0070AD"/>
                </a:solidFill>
              </a:defRPr>
            </a:lvl2pPr>
          </a:lstStyle>
          <a:p>
            <a:pPr lvl="0"/>
            <a:r>
              <a:rPr lang="en-US" dirty="0"/>
              <a:t>Click to insert presenter, location, and date</a:t>
            </a:r>
            <a:endParaRPr lang="pt-PT" dirty="0"/>
          </a:p>
        </p:txBody>
      </p:sp>
      <p:pic>
        <p:nvPicPr>
          <p:cNvPr id="5" name="Graphic 9">
            <a:extLst>
              <a:ext uri="{FF2B5EF4-FFF2-40B4-BE49-F238E27FC236}">
                <a16:creationId xmlns:a16="http://schemas.microsoft.com/office/drawing/2014/main" id="{C3D2EC56-D17C-4A75-8178-C69397BC735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07988" y="404813"/>
            <a:ext cx="2286000" cy="510013"/>
          </a:xfrm>
          <a:prstGeom prst="rect">
            <a:avLst/>
          </a:prstGeom>
        </p:spPr>
      </p:pic>
    </p:spTree>
    <p:extLst>
      <p:ext uri="{BB962C8B-B14F-4D97-AF65-F5344CB8AC3E}">
        <p14:creationId xmlns:p14="http://schemas.microsoft.com/office/powerpoint/2010/main" val="2627940246"/>
      </p:ext>
    </p:extLst>
  </p:cSld>
  <p:clrMapOvr>
    <a:masterClrMapping/>
  </p:clrMapOvr>
  <p:extLst mod="1">
    <p:ext uri="{DCECCB84-F9BA-43D5-87BE-67443E8EF086}">
      <p15:sldGuideLst xmlns:p15="http://schemas.microsoft.com/office/powerpoint/2012/main">
        <p15:guide id="1" orient="horz" pos="2160" userDrawn="1">
          <p15:clr>
            <a:srgbClr val="FBAE40"/>
          </p15:clr>
        </p15:guide>
        <p15:guide id="2" pos="4634" userDrawn="1">
          <p15:clr>
            <a:srgbClr val="FBAE40"/>
          </p15:clr>
        </p15:guide>
        <p15:guide id="3" pos="7219" userDrawn="1">
          <p15:clr>
            <a:srgbClr val="FBAE40"/>
          </p15:clr>
        </p15:guide>
        <p15:guide id="4" orient="horz" pos="2614" userDrawn="1">
          <p15:clr>
            <a:srgbClr val="FBAE40"/>
          </p15:clr>
        </p15:guide>
        <p15:guide id="5" orient="horz" pos="3203" userDrawn="1">
          <p15:clr>
            <a:srgbClr val="FBAE40"/>
          </p15:clr>
        </p15:guide>
        <p15:guide id="6" orient="horz" pos="3952" userDrawn="1">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hree column with content">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79F1DAD-5BB1-4142-B838-01DB99370135}"/>
              </a:ext>
            </a:extLst>
          </p:cNvPr>
          <p:cNvSpPr/>
          <p:nvPr userDrawn="1"/>
        </p:nvSpPr>
        <p:spPr>
          <a:xfrm>
            <a:off x="0" y="4077072"/>
            <a:ext cx="12192000" cy="27809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9" name="Text Placeholder 4">
            <a:extLst>
              <a:ext uri="{FF2B5EF4-FFF2-40B4-BE49-F238E27FC236}">
                <a16:creationId xmlns:a16="http://schemas.microsoft.com/office/drawing/2014/main" id="{04C1CAD0-39C3-4CE2-A9E9-8CA99EFF5357}"/>
              </a:ext>
            </a:extLst>
          </p:cNvPr>
          <p:cNvSpPr>
            <a:spLocks noGrp="1"/>
          </p:cNvSpPr>
          <p:nvPr>
            <p:ph type="body" sz="quarter" idx="13" hasCustomPrompt="1"/>
          </p:nvPr>
        </p:nvSpPr>
        <p:spPr>
          <a:xfrm>
            <a:off x="426488"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4">
            <a:extLst>
              <a:ext uri="{FF2B5EF4-FFF2-40B4-BE49-F238E27FC236}">
                <a16:creationId xmlns:a16="http://schemas.microsoft.com/office/drawing/2014/main" id="{8D6FD04F-776D-4BC2-9828-DC149A95B778}"/>
              </a:ext>
            </a:extLst>
          </p:cNvPr>
          <p:cNvSpPr>
            <a:spLocks noGrp="1"/>
          </p:cNvSpPr>
          <p:nvPr>
            <p:ph type="body" sz="quarter" idx="27" hasCustomPrompt="1"/>
          </p:nvPr>
        </p:nvSpPr>
        <p:spPr>
          <a:xfrm>
            <a:off x="8217853"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9" name="Text Placeholder 4">
            <a:extLst>
              <a:ext uri="{FF2B5EF4-FFF2-40B4-BE49-F238E27FC236}">
                <a16:creationId xmlns:a16="http://schemas.microsoft.com/office/drawing/2014/main" id="{5A2CDF95-9D29-4775-8BEF-90BC5372B782}"/>
              </a:ext>
            </a:extLst>
          </p:cNvPr>
          <p:cNvSpPr>
            <a:spLocks noGrp="1"/>
          </p:cNvSpPr>
          <p:nvPr>
            <p:ph type="body" sz="quarter" idx="29" hasCustomPrompt="1"/>
          </p:nvPr>
        </p:nvSpPr>
        <p:spPr>
          <a:xfrm>
            <a:off x="4322171"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41" name="Text Placeholder 4">
            <a:extLst>
              <a:ext uri="{FF2B5EF4-FFF2-40B4-BE49-F238E27FC236}">
                <a16:creationId xmlns:a16="http://schemas.microsoft.com/office/drawing/2014/main" id="{6012FFDA-311F-429E-998E-F6E6B0A7186E}"/>
              </a:ext>
            </a:extLst>
          </p:cNvPr>
          <p:cNvSpPr>
            <a:spLocks noGrp="1"/>
          </p:cNvSpPr>
          <p:nvPr>
            <p:ph type="body" sz="quarter" idx="31" hasCustomPrompt="1"/>
          </p:nvPr>
        </p:nvSpPr>
        <p:spPr>
          <a:xfrm>
            <a:off x="407987" y="4231996"/>
            <a:ext cx="11376025" cy="412363"/>
          </a:xfrm>
          <a:prstGeom prst="rect">
            <a:avLst/>
          </a:prstGeom>
          <a:noFill/>
        </p:spPr>
        <p:txBody>
          <a:bodyPr vert="horz" lIns="0" tIns="0" rIns="0" bIns="0" rtlCol="0" anchor="ctr">
            <a:noAutofit/>
          </a:bodyPr>
          <a:lstStyle>
            <a:lvl1pPr>
              <a:defRPr lang="en-US" b="0" dirty="0">
                <a:solidFill>
                  <a:schemeClr val="accent4"/>
                </a:solidFill>
              </a:defRPr>
            </a:lvl1pPr>
          </a:lstStyle>
          <a:p>
            <a:pPr lvl="0"/>
            <a:r>
              <a:rPr lang="en-US" dirty="0"/>
              <a:t>Click to insert section title</a:t>
            </a:r>
          </a:p>
        </p:txBody>
      </p:sp>
      <p:sp>
        <p:nvSpPr>
          <p:cNvPr id="42" name="Text Placeholder 7">
            <a:extLst>
              <a:ext uri="{FF2B5EF4-FFF2-40B4-BE49-F238E27FC236}">
                <a16:creationId xmlns:a16="http://schemas.microsoft.com/office/drawing/2014/main" id="{9228FC83-C11D-47F2-8BDE-B10D125E5E87}"/>
              </a:ext>
            </a:extLst>
          </p:cNvPr>
          <p:cNvSpPr>
            <a:spLocks noGrp="1"/>
          </p:cNvSpPr>
          <p:nvPr>
            <p:ph type="body" sz="quarter" idx="32" hasCustomPrompt="1"/>
          </p:nvPr>
        </p:nvSpPr>
        <p:spPr>
          <a:xfrm>
            <a:off x="426488"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23"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4" name="Text Placeholder 7">
            <a:extLst>
              <a:ext uri="{FF2B5EF4-FFF2-40B4-BE49-F238E27FC236}">
                <a16:creationId xmlns:a16="http://schemas.microsoft.com/office/drawing/2014/main" id="{9228FC83-C11D-47F2-8BDE-B10D125E5E87}"/>
              </a:ext>
            </a:extLst>
          </p:cNvPr>
          <p:cNvSpPr>
            <a:spLocks noGrp="1"/>
          </p:cNvSpPr>
          <p:nvPr>
            <p:ph type="body" sz="quarter" idx="33" hasCustomPrompt="1"/>
          </p:nvPr>
        </p:nvSpPr>
        <p:spPr>
          <a:xfrm>
            <a:off x="4322171"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5" name="Text Placeholder 7">
            <a:extLst>
              <a:ext uri="{FF2B5EF4-FFF2-40B4-BE49-F238E27FC236}">
                <a16:creationId xmlns:a16="http://schemas.microsoft.com/office/drawing/2014/main" id="{9228FC83-C11D-47F2-8BDE-B10D125E5E87}"/>
              </a:ext>
            </a:extLst>
          </p:cNvPr>
          <p:cNvSpPr>
            <a:spLocks noGrp="1"/>
          </p:cNvSpPr>
          <p:nvPr>
            <p:ph type="body" sz="quarter" idx="34" hasCustomPrompt="1"/>
          </p:nvPr>
        </p:nvSpPr>
        <p:spPr>
          <a:xfrm>
            <a:off x="8217853"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6"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426487" y="4674187"/>
            <a:ext cx="11357525" cy="1799211"/>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cxnSp>
        <p:nvCxnSpPr>
          <p:cNvPr id="16"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50719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a:extLst>
              <a:ext uri="{FF2B5EF4-FFF2-40B4-BE49-F238E27FC236}">
                <a16:creationId xmlns:a16="http://schemas.microsoft.com/office/drawing/2014/main" id="{F376ABD1-4930-42EB-9A73-9A9C7C6BF2D3}"/>
              </a:ext>
            </a:extLst>
          </p:cNvPr>
          <p:cNvSpPr/>
          <p:nvPr userDrawn="1"/>
        </p:nvSpPr>
        <p:spPr>
          <a:xfrm>
            <a:off x="407988" y="6555970"/>
            <a:ext cx="3424326" cy="302029"/>
          </a:xfrm>
          <a:prstGeom prst="rect">
            <a:avLst/>
          </a:prstGeom>
        </p:spPr>
        <p:txBody>
          <a:bodyPr wrap="square" lIns="0" tIns="0" rIns="0" bIns="0" anchor="ctr" anchorCtr="0">
            <a:noAutofit/>
          </a:bodyPr>
          <a:lstStyle/>
          <a:p>
            <a:pPr marL="0" marR="0" lvl="0" indent="0" algn="l" defTabSz="914400" rtl="0" eaLnBrk="1" fontAlgn="auto" latinLnBrk="0" hangingPunct="1">
              <a:lnSpc>
                <a:spcPct val="85000"/>
              </a:lnSpc>
              <a:spcBef>
                <a:spcPts val="0"/>
              </a:spcBef>
              <a:spcAft>
                <a:spcPts val="0"/>
              </a:spcAft>
              <a:buClrTx/>
              <a:buSzTx/>
              <a:buFontTx/>
              <a:buNone/>
              <a:tabLst/>
              <a:defRPr/>
            </a:pPr>
            <a:r>
              <a:rPr lang="en-US" sz="800" kern="0" dirty="0">
                <a:solidFill>
                  <a:srgbClr val="00458D"/>
                </a:solidFill>
                <a:latin typeface="+mn-lt"/>
                <a:ea typeface="+mn-ea"/>
                <a:cs typeface="Arial" panose="020B0604020202020204" pitchFamily="34" charset="0"/>
              </a:rPr>
              <a:t>AA GDPR </a:t>
            </a:r>
            <a:r>
              <a:rPr lang="mr-IN" sz="800" kern="0" dirty="0">
                <a:solidFill>
                  <a:srgbClr val="00458D"/>
                </a:solidFill>
                <a:latin typeface="+mn-lt"/>
                <a:ea typeface="+mn-ea"/>
                <a:cs typeface="Arial" panose="020B0604020202020204" pitchFamily="34" charset="0"/>
              </a:rPr>
              <a:t>–</a:t>
            </a:r>
            <a:r>
              <a:rPr lang="en-US" sz="800" kern="0" dirty="0">
                <a:solidFill>
                  <a:srgbClr val="00458D"/>
                </a:solidFill>
                <a:latin typeface="+mn-lt"/>
                <a:ea typeface="+mn-ea"/>
                <a:cs typeface="Arial" panose="020B0604020202020204" pitchFamily="34" charset="0"/>
              </a:rPr>
              <a:t> Deletion</a:t>
            </a:r>
            <a:r>
              <a:rPr lang="en-US" sz="800" kern="0" baseline="0" dirty="0">
                <a:solidFill>
                  <a:srgbClr val="00458D"/>
                </a:solidFill>
                <a:latin typeface="+mn-lt"/>
                <a:ea typeface="+mn-ea"/>
                <a:cs typeface="Arial" panose="020B0604020202020204" pitchFamily="34" charset="0"/>
              </a:rPr>
              <a:t> Impact Study  |  </a:t>
            </a:r>
            <a:r>
              <a:rPr lang="en-US" sz="800" dirty="0">
                <a:solidFill>
                  <a:srgbClr val="E40A38"/>
                </a:solidFill>
                <a:latin typeface="Century Gothic"/>
              </a:rPr>
              <a:t>Confidentiality</a:t>
            </a:r>
            <a:r>
              <a:rPr lang="en-US" sz="800" baseline="0" dirty="0">
                <a:solidFill>
                  <a:srgbClr val="E40A38"/>
                </a:solidFill>
                <a:latin typeface="Century Gothic"/>
              </a:rPr>
              <a:t> Level</a:t>
            </a:r>
            <a:endParaRPr lang="en-US" sz="800" dirty="0">
              <a:solidFill>
                <a:srgbClr val="E40A38"/>
              </a:solidFill>
              <a:latin typeface="Century Gothic"/>
            </a:endParaRPr>
          </a:p>
          <a:p>
            <a:pPr lvl="0" algn="l" defTabSz="914400">
              <a:lnSpc>
                <a:spcPct val="85000"/>
              </a:lnSpc>
              <a:defRPr/>
            </a:pPr>
            <a:endParaRPr lang="en-US" sz="800" kern="0" dirty="0">
              <a:solidFill>
                <a:srgbClr val="00458D"/>
              </a:solidFill>
              <a:latin typeface="+mn-lt"/>
              <a:ea typeface="+mn-ea"/>
              <a:cs typeface="Arial" panose="020B0604020202020204" pitchFamily="34" charset="0"/>
            </a:endParaRPr>
          </a:p>
        </p:txBody>
      </p:sp>
      <p:sp>
        <p:nvSpPr>
          <p:cNvPr id="22" name="Retângulo 43">
            <a:extLst>
              <a:ext uri="{FF2B5EF4-FFF2-40B4-BE49-F238E27FC236}">
                <a16:creationId xmlns:a16="http://schemas.microsoft.com/office/drawing/2014/main" id="{834ADCB4-BFB1-450D-8F6D-64217F4CD92C}"/>
              </a:ext>
            </a:extLst>
          </p:cNvPr>
          <p:cNvSpPr/>
          <p:nvPr userDrawn="1"/>
        </p:nvSpPr>
        <p:spPr>
          <a:xfrm>
            <a:off x="3634899" y="653543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3 Topics with icons">
    <p:bg>
      <p:bgPr>
        <a:solidFill>
          <a:schemeClr val="bg1"/>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0"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1992760" y="1556793"/>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1" name="Text Placeholder 7">
            <a:extLst>
              <a:ext uri="{FF2B5EF4-FFF2-40B4-BE49-F238E27FC236}">
                <a16:creationId xmlns:a16="http://schemas.microsoft.com/office/drawing/2014/main" id="{9228FC83-C11D-47F2-8BDE-B10D125E5E87}"/>
              </a:ext>
            </a:extLst>
          </p:cNvPr>
          <p:cNvSpPr>
            <a:spLocks noGrp="1"/>
          </p:cNvSpPr>
          <p:nvPr>
            <p:ph type="body" sz="quarter" idx="36" hasCustomPrompt="1"/>
          </p:nvPr>
        </p:nvSpPr>
        <p:spPr>
          <a:xfrm>
            <a:off x="1992760" y="3320915"/>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2" name="Text Placeholder 7">
            <a:extLst>
              <a:ext uri="{FF2B5EF4-FFF2-40B4-BE49-F238E27FC236}">
                <a16:creationId xmlns:a16="http://schemas.microsoft.com/office/drawing/2014/main" id="{9228FC83-C11D-47F2-8BDE-B10D125E5E87}"/>
              </a:ext>
            </a:extLst>
          </p:cNvPr>
          <p:cNvSpPr>
            <a:spLocks noGrp="1"/>
          </p:cNvSpPr>
          <p:nvPr>
            <p:ph type="body" sz="quarter" idx="37" hasCustomPrompt="1"/>
          </p:nvPr>
        </p:nvSpPr>
        <p:spPr>
          <a:xfrm>
            <a:off x="1992760" y="5085036"/>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3"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grpSp>
        <p:nvGrpSpPr>
          <p:cNvPr id="17" name="Group 4">
            <a:extLst>
              <a:ext uri="{FF2B5EF4-FFF2-40B4-BE49-F238E27FC236}">
                <a16:creationId xmlns:a16="http://schemas.microsoft.com/office/drawing/2014/main" id="{F55AA728-28C9-4E2C-9F9C-ED1CE98A5CDA}"/>
              </a:ext>
            </a:extLst>
          </p:cNvPr>
          <p:cNvGrpSpPr>
            <a:grpSpLocks noChangeAspect="1"/>
          </p:cNvGrpSpPr>
          <p:nvPr userDrawn="1"/>
        </p:nvGrpSpPr>
        <p:grpSpPr bwMode="auto">
          <a:xfrm>
            <a:off x="376729" y="3487371"/>
            <a:ext cx="1285954" cy="1201696"/>
            <a:chOff x="-163" y="-158"/>
            <a:chExt cx="2854" cy="2667"/>
          </a:xfrm>
        </p:grpSpPr>
        <p:sp>
          <p:nvSpPr>
            <p:cNvPr id="18" name="Freeform 5">
              <a:extLst>
                <a:ext uri="{FF2B5EF4-FFF2-40B4-BE49-F238E27FC236}">
                  <a16:creationId xmlns:a16="http://schemas.microsoft.com/office/drawing/2014/main" id="{C00D10BF-495F-4321-9BCA-1A6DC376E34A}"/>
                </a:ext>
              </a:extLst>
            </p:cNvPr>
            <p:cNvSpPr>
              <a:spLocks/>
            </p:cNvSpPr>
            <p:nvPr/>
          </p:nvSpPr>
          <p:spPr bwMode="auto">
            <a:xfrm>
              <a:off x="-163" y="-158"/>
              <a:ext cx="2854" cy="2667"/>
            </a:xfrm>
            <a:custGeom>
              <a:avLst/>
              <a:gdLst>
                <a:gd name="T0" fmla="*/ 153 w 1067"/>
                <a:gd name="T1" fmla="*/ 780 h 997"/>
                <a:gd name="T2" fmla="*/ 256 w 1067"/>
                <a:gd name="T3" fmla="*/ 149 h 997"/>
                <a:gd name="T4" fmla="*/ 914 w 1067"/>
                <a:gd name="T5" fmla="*/ 241 h 997"/>
                <a:gd name="T6" fmla="*/ 794 w 1067"/>
                <a:gd name="T7" fmla="*/ 848 h 997"/>
                <a:gd name="T8" fmla="*/ 153 w 1067"/>
                <a:gd name="T9" fmla="*/ 780 h 997"/>
              </a:gdLst>
              <a:ahLst/>
              <a:cxnLst>
                <a:cxn ang="0">
                  <a:pos x="T0" y="T1"/>
                </a:cxn>
                <a:cxn ang="0">
                  <a:pos x="T2" y="T3"/>
                </a:cxn>
                <a:cxn ang="0">
                  <a:pos x="T4" y="T5"/>
                </a:cxn>
                <a:cxn ang="0">
                  <a:pos x="T6" y="T7"/>
                </a:cxn>
                <a:cxn ang="0">
                  <a:pos x="T8" y="T9"/>
                </a:cxn>
              </a:cxnLst>
              <a:rect l="0" t="0" r="r" b="b"/>
              <a:pathLst>
                <a:path w="1067" h="997">
                  <a:moveTo>
                    <a:pt x="153" y="780"/>
                  </a:moveTo>
                  <a:cubicBezTo>
                    <a:pt x="0" y="580"/>
                    <a:pt x="46" y="297"/>
                    <a:pt x="256" y="149"/>
                  </a:cubicBezTo>
                  <a:cubicBezTo>
                    <a:pt x="466" y="0"/>
                    <a:pt x="760" y="42"/>
                    <a:pt x="914" y="241"/>
                  </a:cubicBezTo>
                  <a:cubicBezTo>
                    <a:pt x="1067" y="441"/>
                    <a:pt x="1004" y="700"/>
                    <a:pt x="794" y="848"/>
                  </a:cubicBezTo>
                  <a:cubicBezTo>
                    <a:pt x="584" y="997"/>
                    <a:pt x="307" y="979"/>
                    <a:pt x="153" y="780"/>
                  </a:cubicBezTo>
                </a:path>
              </a:pathLst>
            </a:custGeom>
            <a:solidFill>
              <a:srgbClr val="8708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9" name="Freeform 6">
              <a:extLst>
                <a:ext uri="{FF2B5EF4-FFF2-40B4-BE49-F238E27FC236}">
                  <a16:creationId xmlns:a16="http://schemas.microsoft.com/office/drawing/2014/main" id="{FC345721-3D86-455D-A3E5-6A031E9161FE}"/>
                </a:ext>
              </a:extLst>
            </p:cNvPr>
            <p:cNvSpPr>
              <a:spLocks/>
            </p:cNvSpPr>
            <p:nvPr/>
          </p:nvSpPr>
          <p:spPr bwMode="auto">
            <a:xfrm>
              <a:off x="677" y="535"/>
              <a:ext cx="465" cy="500"/>
            </a:xfrm>
            <a:custGeom>
              <a:avLst/>
              <a:gdLst>
                <a:gd name="T0" fmla="*/ 71 w 174"/>
                <a:gd name="T1" fmla="*/ 178 h 187"/>
                <a:gd name="T2" fmla="*/ 8 w 174"/>
                <a:gd name="T3" fmla="*/ 78 h 187"/>
                <a:gd name="T4" fmla="*/ 98 w 174"/>
                <a:gd name="T5" fmla="*/ 9 h 187"/>
                <a:gd name="T6" fmla="*/ 167 w 174"/>
                <a:gd name="T7" fmla="*/ 110 h 187"/>
                <a:gd name="T8" fmla="*/ 71 w 174"/>
                <a:gd name="T9" fmla="*/ 178 h 187"/>
              </a:gdLst>
              <a:ahLst/>
              <a:cxnLst>
                <a:cxn ang="0">
                  <a:pos x="T0" y="T1"/>
                </a:cxn>
                <a:cxn ang="0">
                  <a:pos x="T2" y="T3"/>
                </a:cxn>
                <a:cxn ang="0">
                  <a:pos x="T4" y="T5"/>
                </a:cxn>
                <a:cxn ang="0">
                  <a:pos x="T6" y="T7"/>
                </a:cxn>
                <a:cxn ang="0">
                  <a:pos x="T8" y="T9"/>
                </a:cxn>
              </a:cxnLst>
              <a:rect l="0" t="0" r="r" b="b"/>
              <a:pathLst>
                <a:path w="174" h="187">
                  <a:moveTo>
                    <a:pt x="71" y="178"/>
                  </a:moveTo>
                  <a:cubicBezTo>
                    <a:pt x="26" y="169"/>
                    <a:pt x="0" y="125"/>
                    <a:pt x="8" y="78"/>
                  </a:cubicBezTo>
                  <a:cubicBezTo>
                    <a:pt x="15" y="31"/>
                    <a:pt x="53" y="0"/>
                    <a:pt x="98" y="9"/>
                  </a:cubicBezTo>
                  <a:cubicBezTo>
                    <a:pt x="144" y="18"/>
                    <a:pt x="174" y="63"/>
                    <a:pt x="167" y="110"/>
                  </a:cubicBezTo>
                  <a:cubicBezTo>
                    <a:pt x="159" y="157"/>
                    <a:pt x="116" y="187"/>
                    <a:pt x="71" y="178"/>
                  </a:cubicBezTo>
                </a:path>
              </a:pathLst>
            </a:custGeom>
            <a:solidFill>
              <a:srgbClr val="FF304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0" name="Freeform 7">
              <a:extLst>
                <a:ext uri="{FF2B5EF4-FFF2-40B4-BE49-F238E27FC236}">
                  <a16:creationId xmlns:a16="http://schemas.microsoft.com/office/drawing/2014/main" id="{88996DE1-792D-4B62-9A86-687AFAF8E76E}"/>
                </a:ext>
              </a:extLst>
            </p:cNvPr>
            <p:cNvSpPr>
              <a:spLocks/>
            </p:cNvSpPr>
            <p:nvPr/>
          </p:nvSpPr>
          <p:spPr bwMode="auto">
            <a:xfrm>
              <a:off x="500" y="1075"/>
              <a:ext cx="821" cy="543"/>
            </a:xfrm>
            <a:custGeom>
              <a:avLst/>
              <a:gdLst>
                <a:gd name="T0" fmla="*/ 49 w 307"/>
                <a:gd name="T1" fmla="*/ 182 h 203"/>
                <a:gd name="T2" fmla="*/ 8 w 307"/>
                <a:gd name="T3" fmla="*/ 118 h 203"/>
                <a:gd name="T4" fmla="*/ 192 w 307"/>
                <a:gd name="T5" fmla="*/ 23 h 203"/>
                <a:gd name="T6" fmla="*/ 303 w 307"/>
                <a:gd name="T7" fmla="*/ 135 h 203"/>
                <a:gd name="T8" fmla="*/ 307 w 307"/>
                <a:gd name="T9" fmla="*/ 172 h 203"/>
                <a:gd name="T10" fmla="*/ 49 w 307"/>
                <a:gd name="T11" fmla="*/ 182 h 203"/>
              </a:gdLst>
              <a:ahLst/>
              <a:cxnLst>
                <a:cxn ang="0">
                  <a:pos x="T0" y="T1"/>
                </a:cxn>
                <a:cxn ang="0">
                  <a:pos x="T2" y="T3"/>
                </a:cxn>
                <a:cxn ang="0">
                  <a:pos x="T4" y="T5"/>
                </a:cxn>
                <a:cxn ang="0">
                  <a:pos x="T6" y="T7"/>
                </a:cxn>
                <a:cxn ang="0">
                  <a:pos x="T8" y="T9"/>
                </a:cxn>
                <a:cxn ang="0">
                  <a:pos x="T10" y="T11"/>
                </a:cxn>
              </a:cxnLst>
              <a:rect l="0" t="0" r="r" b="b"/>
              <a:pathLst>
                <a:path w="307" h="203">
                  <a:moveTo>
                    <a:pt x="49" y="182"/>
                  </a:moveTo>
                  <a:cubicBezTo>
                    <a:pt x="19" y="177"/>
                    <a:pt x="0" y="148"/>
                    <a:pt x="8" y="118"/>
                  </a:cubicBezTo>
                  <a:cubicBezTo>
                    <a:pt x="24" y="58"/>
                    <a:pt x="85" y="0"/>
                    <a:pt x="192" y="23"/>
                  </a:cubicBezTo>
                  <a:cubicBezTo>
                    <a:pt x="246" y="35"/>
                    <a:pt x="291" y="79"/>
                    <a:pt x="303" y="135"/>
                  </a:cubicBezTo>
                  <a:cubicBezTo>
                    <a:pt x="306" y="148"/>
                    <a:pt x="307" y="160"/>
                    <a:pt x="307" y="172"/>
                  </a:cubicBezTo>
                  <a:cubicBezTo>
                    <a:pt x="236" y="169"/>
                    <a:pt x="168" y="203"/>
                    <a:pt x="49" y="182"/>
                  </a:cubicBezTo>
                </a:path>
              </a:pathLst>
            </a:custGeom>
            <a:solidFill>
              <a:srgbClr val="FF304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1" name="Freeform 8">
              <a:extLst>
                <a:ext uri="{FF2B5EF4-FFF2-40B4-BE49-F238E27FC236}">
                  <a16:creationId xmlns:a16="http://schemas.microsoft.com/office/drawing/2014/main" id="{99A3E024-557A-4737-A486-DB81CBFED8D8}"/>
                </a:ext>
              </a:extLst>
            </p:cNvPr>
            <p:cNvSpPr>
              <a:spLocks/>
            </p:cNvSpPr>
            <p:nvPr/>
          </p:nvSpPr>
          <p:spPr bwMode="auto">
            <a:xfrm>
              <a:off x="1249" y="575"/>
              <a:ext cx="527" cy="570"/>
            </a:xfrm>
            <a:custGeom>
              <a:avLst/>
              <a:gdLst>
                <a:gd name="T0" fmla="*/ 105 w 197"/>
                <a:gd name="T1" fmla="*/ 209 h 213"/>
                <a:gd name="T2" fmla="*/ 196 w 197"/>
                <a:gd name="T3" fmla="*/ 100 h 213"/>
                <a:gd name="T4" fmla="*/ 99 w 197"/>
                <a:gd name="T5" fmla="*/ 4 h 213"/>
                <a:gd name="T6" fmla="*/ 2 w 197"/>
                <a:gd name="T7" fmla="*/ 113 h 213"/>
                <a:gd name="T8" fmla="*/ 105 w 197"/>
                <a:gd name="T9" fmla="*/ 209 h 213"/>
              </a:gdLst>
              <a:ahLst/>
              <a:cxnLst>
                <a:cxn ang="0">
                  <a:pos x="T0" y="T1"/>
                </a:cxn>
                <a:cxn ang="0">
                  <a:pos x="T2" y="T3"/>
                </a:cxn>
                <a:cxn ang="0">
                  <a:pos x="T4" y="T5"/>
                </a:cxn>
                <a:cxn ang="0">
                  <a:pos x="T6" y="T7"/>
                </a:cxn>
                <a:cxn ang="0">
                  <a:pos x="T8" y="T9"/>
                </a:cxn>
              </a:cxnLst>
              <a:rect l="0" t="0" r="r" b="b"/>
              <a:pathLst>
                <a:path w="197" h="213">
                  <a:moveTo>
                    <a:pt x="105" y="209"/>
                  </a:moveTo>
                  <a:cubicBezTo>
                    <a:pt x="160" y="205"/>
                    <a:pt x="197" y="156"/>
                    <a:pt x="196" y="100"/>
                  </a:cubicBezTo>
                  <a:cubicBezTo>
                    <a:pt x="194" y="43"/>
                    <a:pt x="154" y="0"/>
                    <a:pt x="99" y="4"/>
                  </a:cubicBezTo>
                  <a:cubicBezTo>
                    <a:pt x="44" y="8"/>
                    <a:pt x="0" y="57"/>
                    <a:pt x="2" y="113"/>
                  </a:cubicBezTo>
                  <a:cubicBezTo>
                    <a:pt x="3" y="170"/>
                    <a:pt x="50" y="213"/>
                    <a:pt x="105" y="209"/>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2" name="Freeform 9">
              <a:extLst>
                <a:ext uri="{FF2B5EF4-FFF2-40B4-BE49-F238E27FC236}">
                  <a16:creationId xmlns:a16="http://schemas.microsoft.com/office/drawing/2014/main" id="{B91EABC1-BAA9-4368-93ED-01B2A8854188}"/>
                </a:ext>
              </a:extLst>
            </p:cNvPr>
            <p:cNvSpPr>
              <a:spLocks/>
            </p:cNvSpPr>
            <p:nvPr/>
          </p:nvSpPr>
          <p:spPr bwMode="auto">
            <a:xfrm>
              <a:off x="1017" y="1209"/>
              <a:ext cx="986" cy="647"/>
            </a:xfrm>
            <a:custGeom>
              <a:avLst/>
              <a:gdLst>
                <a:gd name="T0" fmla="*/ 1 w 369"/>
                <a:gd name="T1" fmla="*/ 207 h 242"/>
                <a:gd name="T2" fmla="*/ 5 w 369"/>
                <a:gd name="T3" fmla="*/ 162 h 242"/>
                <a:gd name="T4" fmla="*/ 137 w 369"/>
                <a:gd name="T5" fmla="*/ 28 h 242"/>
                <a:gd name="T6" fmla="*/ 356 w 369"/>
                <a:gd name="T7" fmla="*/ 131 h 242"/>
                <a:gd name="T8" fmla="*/ 304 w 369"/>
                <a:gd name="T9" fmla="*/ 218 h 242"/>
                <a:gd name="T10" fmla="*/ 1 w 369"/>
                <a:gd name="T11" fmla="*/ 207 h 242"/>
              </a:gdLst>
              <a:ahLst/>
              <a:cxnLst>
                <a:cxn ang="0">
                  <a:pos x="T0" y="T1"/>
                </a:cxn>
                <a:cxn ang="0">
                  <a:pos x="T2" y="T3"/>
                </a:cxn>
                <a:cxn ang="0">
                  <a:pos x="T4" y="T5"/>
                </a:cxn>
                <a:cxn ang="0">
                  <a:pos x="T6" y="T7"/>
                </a:cxn>
                <a:cxn ang="0">
                  <a:pos x="T8" y="T9"/>
                </a:cxn>
                <a:cxn ang="0">
                  <a:pos x="T10" y="T11"/>
                </a:cxn>
              </a:cxnLst>
              <a:rect l="0" t="0" r="r" b="b"/>
              <a:pathLst>
                <a:path w="369" h="242">
                  <a:moveTo>
                    <a:pt x="1" y="207"/>
                  </a:moveTo>
                  <a:cubicBezTo>
                    <a:pt x="0" y="193"/>
                    <a:pt x="2" y="178"/>
                    <a:pt x="5" y="162"/>
                  </a:cubicBezTo>
                  <a:cubicBezTo>
                    <a:pt x="20" y="95"/>
                    <a:pt x="72" y="42"/>
                    <a:pt x="137" y="28"/>
                  </a:cubicBezTo>
                  <a:cubicBezTo>
                    <a:pt x="260" y="0"/>
                    <a:pt x="333" y="62"/>
                    <a:pt x="356" y="131"/>
                  </a:cubicBezTo>
                  <a:cubicBezTo>
                    <a:pt x="369" y="170"/>
                    <a:pt x="344" y="212"/>
                    <a:pt x="304" y="218"/>
                  </a:cubicBezTo>
                  <a:cubicBezTo>
                    <a:pt x="165" y="242"/>
                    <a:pt x="85" y="203"/>
                    <a:pt x="1" y="207"/>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23" name="Group 30">
            <a:extLst>
              <a:ext uri="{FF2B5EF4-FFF2-40B4-BE49-F238E27FC236}">
                <a16:creationId xmlns:a16="http://schemas.microsoft.com/office/drawing/2014/main" id="{A10900A1-B639-4F4D-B2A8-3302F49771BD}"/>
              </a:ext>
            </a:extLst>
          </p:cNvPr>
          <p:cNvGrpSpPr>
            <a:grpSpLocks noChangeAspect="1"/>
          </p:cNvGrpSpPr>
          <p:nvPr userDrawn="1"/>
        </p:nvGrpSpPr>
        <p:grpSpPr bwMode="auto">
          <a:xfrm>
            <a:off x="376729" y="1642923"/>
            <a:ext cx="1279250" cy="1195892"/>
            <a:chOff x="-223" y="-210"/>
            <a:chExt cx="3852" cy="3601"/>
          </a:xfrm>
        </p:grpSpPr>
        <p:sp>
          <p:nvSpPr>
            <p:cNvPr id="24" name="Freeform 31">
              <a:extLst>
                <a:ext uri="{FF2B5EF4-FFF2-40B4-BE49-F238E27FC236}">
                  <a16:creationId xmlns:a16="http://schemas.microsoft.com/office/drawing/2014/main" id="{63E2A064-7520-4F5E-83E0-1D9A7E442B39}"/>
                </a:ext>
              </a:extLst>
            </p:cNvPr>
            <p:cNvSpPr>
              <a:spLocks/>
            </p:cNvSpPr>
            <p:nvPr/>
          </p:nvSpPr>
          <p:spPr bwMode="auto">
            <a:xfrm>
              <a:off x="-223" y="-210"/>
              <a:ext cx="3852" cy="3601"/>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5" name="Freeform 32">
              <a:extLst>
                <a:ext uri="{FF2B5EF4-FFF2-40B4-BE49-F238E27FC236}">
                  <a16:creationId xmlns:a16="http://schemas.microsoft.com/office/drawing/2014/main" id="{E00548ED-7E30-4648-88C9-25FEB9790230}"/>
                </a:ext>
              </a:extLst>
            </p:cNvPr>
            <p:cNvSpPr>
              <a:spLocks/>
            </p:cNvSpPr>
            <p:nvPr/>
          </p:nvSpPr>
          <p:spPr bwMode="auto">
            <a:xfrm>
              <a:off x="1284" y="672"/>
              <a:ext cx="870" cy="1045"/>
            </a:xfrm>
            <a:custGeom>
              <a:avLst/>
              <a:gdLst>
                <a:gd name="T0" fmla="*/ 71 w 326"/>
                <a:gd name="T1" fmla="*/ 391 h 391"/>
                <a:gd name="T2" fmla="*/ 1 w 326"/>
                <a:gd name="T3" fmla="*/ 390 h 391"/>
                <a:gd name="T4" fmla="*/ 0 w 326"/>
                <a:gd name="T5" fmla="*/ 172 h 391"/>
                <a:gd name="T6" fmla="*/ 95 w 326"/>
                <a:gd name="T7" fmla="*/ 13 h 391"/>
                <a:gd name="T8" fmla="*/ 223 w 326"/>
                <a:gd name="T9" fmla="*/ 8 h 391"/>
                <a:gd name="T10" fmla="*/ 326 w 326"/>
                <a:gd name="T11" fmla="*/ 164 h 391"/>
                <a:gd name="T12" fmla="*/ 326 w 326"/>
                <a:gd name="T13" fmla="*/ 385 h 391"/>
                <a:gd name="T14" fmla="*/ 263 w 326"/>
                <a:gd name="T15" fmla="*/ 385 h 391"/>
                <a:gd name="T16" fmla="*/ 263 w 326"/>
                <a:gd name="T17" fmla="*/ 164 h 391"/>
                <a:gd name="T18" fmla="*/ 210 w 326"/>
                <a:gd name="T19" fmla="*/ 78 h 391"/>
                <a:gd name="T20" fmla="*/ 117 w 326"/>
                <a:gd name="T21" fmla="*/ 80 h 391"/>
                <a:gd name="T22" fmla="*/ 71 w 326"/>
                <a:gd name="T23" fmla="*/ 172 h 391"/>
                <a:gd name="T24" fmla="*/ 71 w 326"/>
                <a:gd name="T25" fmla="*/ 391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6" h="391">
                  <a:moveTo>
                    <a:pt x="71" y="391"/>
                  </a:moveTo>
                  <a:cubicBezTo>
                    <a:pt x="1" y="390"/>
                    <a:pt x="1" y="390"/>
                    <a:pt x="1" y="390"/>
                  </a:cubicBezTo>
                  <a:cubicBezTo>
                    <a:pt x="2" y="324"/>
                    <a:pt x="0" y="174"/>
                    <a:pt x="0" y="172"/>
                  </a:cubicBezTo>
                  <a:cubicBezTo>
                    <a:pt x="0" y="140"/>
                    <a:pt x="0" y="43"/>
                    <a:pt x="95" y="13"/>
                  </a:cubicBezTo>
                  <a:cubicBezTo>
                    <a:pt x="132" y="1"/>
                    <a:pt x="176" y="0"/>
                    <a:pt x="223" y="8"/>
                  </a:cubicBezTo>
                  <a:cubicBezTo>
                    <a:pt x="289" y="20"/>
                    <a:pt x="326" y="77"/>
                    <a:pt x="326" y="164"/>
                  </a:cubicBezTo>
                  <a:cubicBezTo>
                    <a:pt x="326" y="385"/>
                    <a:pt x="326" y="385"/>
                    <a:pt x="326" y="385"/>
                  </a:cubicBezTo>
                  <a:cubicBezTo>
                    <a:pt x="263" y="385"/>
                    <a:pt x="263" y="385"/>
                    <a:pt x="263" y="385"/>
                  </a:cubicBezTo>
                  <a:cubicBezTo>
                    <a:pt x="263" y="164"/>
                    <a:pt x="263" y="164"/>
                    <a:pt x="263" y="164"/>
                  </a:cubicBezTo>
                  <a:cubicBezTo>
                    <a:pt x="263" y="112"/>
                    <a:pt x="240" y="86"/>
                    <a:pt x="210" y="78"/>
                  </a:cubicBezTo>
                  <a:cubicBezTo>
                    <a:pt x="176" y="69"/>
                    <a:pt x="142" y="73"/>
                    <a:pt x="117" y="80"/>
                  </a:cubicBezTo>
                  <a:cubicBezTo>
                    <a:pt x="89" y="89"/>
                    <a:pt x="71" y="108"/>
                    <a:pt x="71" y="172"/>
                  </a:cubicBezTo>
                  <a:cubicBezTo>
                    <a:pt x="71" y="178"/>
                    <a:pt x="73" y="325"/>
                    <a:pt x="71" y="391"/>
                  </a:cubicBezTo>
                </a:path>
              </a:pathLst>
            </a:custGeom>
            <a:solidFill>
              <a:srgbClr val="12ABD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6" name="Freeform 33">
              <a:extLst>
                <a:ext uri="{FF2B5EF4-FFF2-40B4-BE49-F238E27FC236}">
                  <a16:creationId xmlns:a16="http://schemas.microsoft.com/office/drawing/2014/main" id="{7DF3B566-6491-43A9-B36C-C70A3959006F}"/>
                </a:ext>
              </a:extLst>
            </p:cNvPr>
            <p:cNvSpPr>
              <a:spLocks/>
            </p:cNvSpPr>
            <p:nvPr/>
          </p:nvSpPr>
          <p:spPr bwMode="auto">
            <a:xfrm>
              <a:off x="992" y="1429"/>
              <a:ext cx="1408" cy="927"/>
            </a:xfrm>
            <a:custGeom>
              <a:avLst/>
              <a:gdLst>
                <a:gd name="T0" fmla="*/ 98 w 527"/>
                <a:gd name="T1" fmla="*/ 344 h 347"/>
                <a:gd name="T2" fmla="*/ 433 w 527"/>
                <a:gd name="T3" fmla="*/ 344 h 347"/>
                <a:gd name="T4" fmla="*/ 524 w 527"/>
                <a:gd name="T5" fmla="*/ 231 h 347"/>
                <a:gd name="T6" fmla="*/ 524 w 527"/>
                <a:gd name="T7" fmla="*/ 12 h 347"/>
                <a:gd name="T8" fmla="*/ 97 w 527"/>
                <a:gd name="T9" fmla="*/ 7 h 347"/>
                <a:gd name="T10" fmla="*/ 0 w 527"/>
                <a:gd name="T11" fmla="*/ 121 h 347"/>
                <a:gd name="T12" fmla="*/ 1 w 527"/>
                <a:gd name="T13" fmla="*/ 258 h 347"/>
                <a:gd name="T14" fmla="*/ 98 w 527"/>
                <a:gd name="T15" fmla="*/ 344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7" h="347">
                  <a:moveTo>
                    <a:pt x="98" y="344"/>
                  </a:moveTo>
                  <a:cubicBezTo>
                    <a:pt x="154" y="347"/>
                    <a:pt x="392" y="347"/>
                    <a:pt x="433" y="344"/>
                  </a:cubicBezTo>
                  <a:cubicBezTo>
                    <a:pt x="507" y="337"/>
                    <a:pt x="527" y="325"/>
                    <a:pt x="524" y="231"/>
                  </a:cubicBezTo>
                  <a:cubicBezTo>
                    <a:pt x="524" y="231"/>
                    <a:pt x="524" y="98"/>
                    <a:pt x="524" y="12"/>
                  </a:cubicBezTo>
                  <a:cubicBezTo>
                    <a:pt x="399" y="5"/>
                    <a:pt x="172" y="0"/>
                    <a:pt x="97" y="7"/>
                  </a:cubicBezTo>
                  <a:cubicBezTo>
                    <a:pt x="29" y="13"/>
                    <a:pt x="0" y="31"/>
                    <a:pt x="0" y="121"/>
                  </a:cubicBezTo>
                  <a:cubicBezTo>
                    <a:pt x="1" y="258"/>
                    <a:pt x="1" y="258"/>
                    <a:pt x="1" y="258"/>
                  </a:cubicBezTo>
                  <a:cubicBezTo>
                    <a:pt x="1" y="326"/>
                    <a:pt x="23" y="341"/>
                    <a:pt x="98" y="344"/>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0" name="Freeform 34">
              <a:extLst>
                <a:ext uri="{FF2B5EF4-FFF2-40B4-BE49-F238E27FC236}">
                  <a16:creationId xmlns:a16="http://schemas.microsoft.com/office/drawing/2014/main" id="{88320A64-FAD9-4C64-9B53-156412CFAE13}"/>
                </a:ext>
              </a:extLst>
            </p:cNvPr>
            <p:cNvSpPr>
              <a:spLocks/>
            </p:cNvSpPr>
            <p:nvPr/>
          </p:nvSpPr>
          <p:spPr bwMode="auto">
            <a:xfrm>
              <a:off x="1599" y="1621"/>
              <a:ext cx="270" cy="292"/>
            </a:xfrm>
            <a:custGeom>
              <a:avLst/>
              <a:gdLst>
                <a:gd name="T0" fmla="*/ 54 w 101"/>
                <a:gd name="T1" fmla="*/ 107 h 109"/>
                <a:gd name="T2" fmla="*/ 101 w 101"/>
                <a:gd name="T3" fmla="*/ 51 h 109"/>
                <a:gd name="T4" fmla="*/ 51 w 101"/>
                <a:gd name="T5" fmla="*/ 2 h 109"/>
                <a:gd name="T6" fmla="*/ 1 w 101"/>
                <a:gd name="T7" fmla="*/ 58 h 109"/>
                <a:gd name="T8" fmla="*/ 54 w 101"/>
                <a:gd name="T9" fmla="*/ 107 h 109"/>
              </a:gdLst>
              <a:ahLst/>
              <a:cxnLst>
                <a:cxn ang="0">
                  <a:pos x="T0" y="T1"/>
                </a:cxn>
                <a:cxn ang="0">
                  <a:pos x="T2" y="T3"/>
                </a:cxn>
                <a:cxn ang="0">
                  <a:pos x="T4" y="T5"/>
                </a:cxn>
                <a:cxn ang="0">
                  <a:pos x="T6" y="T7"/>
                </a:cxn>
                <a:cxn ang="0">
                  <a:pos x="T8" y="T9"/>
                </a:cxn>
              </a:cxnLst>
              <a:rect l="0" t="0" r="r" b="b"/>
              <a:pathLst>
                <a:path w="101" h="109">
                  <a:moveTo>
                    <a:pt x="54" y="107"/>
                  </a:moveTo>
                  <a:cubicBezTo>
                    <a:pt x="82" y="105"/>
                    <a:pt x="101" y="80"/>
                    <a:pt x="101" y="51"/>
                  </a:cubicBezTo>
                  <a:cubicBezTo>
                    <a:pt x="100" y="22"/>
                    <a:pt x="79" y="0"/>
                    <a:pt x="51" y="2"/>
                  </a:cubicBezTo>
                  <a:cubicBezTo>
                    <a:pt x="22" y="3"/>
                    <a:pt x="0" y="29"/>
                    <a:pt x="1" y="58"/>
                  </a:cubicBezTo>
                  <a:cubicBezTo>
                    <a:pt x="2" y="87"/>
                    <a:pt x="25" y="109"/>
                    <a:pt x="54" y="107"/>
                  </a:cubicBezTo>
                </a:path>
              </a:pathLst>
            </a:custGeom>
            <a:solidFill>
              <a:srgbClr val="95E61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1" name="Freeform 35">
              <a:extLst>
                <a:ext uri="{FF2B5EF4-FFF2-40B4-BE49-F238E27FC236}">
                  <a16:creationId xmlns:a16="http://schemas.microsoft.com/office/drawing/2014/main" id="{6F95B647-B7B5-433E-A77A-04C22AF5DCBF}"/>
                </a:ext>
              </a:extLst>
            </p:cNvPr>
            <p:cNvSpPr>
              <a:spLocks/>
            </p:cNvSpPr>
            <p:nvPr/>
          </p:nvSpPr>
          <p:spPr bwMode="auto">
            <a:xfrm>
              <a:off x="1615" y="1878"/>
              <a:ext cx="238" cy="273"/>
            </a:xfrm>
            <a:custGeom>
              <a:avLst/>
              <a:gdLst>
                <a:gd name="T0" fmla="*/ 67 w 238"/>
                <a:gd name="T1" fmla="*/ 0 h 273"/>
                <a:gd name="T2" fmla="*/ 0 w 238"/>
                <a:gd name="T3" fmla="*/ 273 h 273"/>
                <a:gd name="T4" fmla="*/ 238 w 238"/>
                <a:gd name="T5" fmla="*/ 273 h 273"/>
                <a:gd name="T6" fmla="*/ 165 w 238"/>
                <a:gd name="T7" fmla="*/ 0 h 273"/>
                <a:gd name="T8" fmla="*/ 67 w 238"/>
                <a:gd name="T9" fmla="*/ 0 h 273"/>
              </a:gdLst>
              <a:ahLst/>
              <a:cxnLst>
                <a:cxn ang="0">
                  <a:pos x="T0" y="T1"/>
                </a:cxn>
                <a:cxn ang="0">
                  <a:pos x="T2" y="T3"/>
                </a:cxn>
                <a:cxn ang="0">
                  <a:pos x="T4" y="T5"/>
                </a:cxn>
                <a:cxn ang="0">
                  <a:pos x="T6" y="T7"/>
                </a:cxn>
                <a:cxn ang="0">
                  <a:pos x="T8" y="T9"/>
                </a:cxn>
              </a:cxnLst>
              <a:rect l="0" t="0" r="r" b="b"/>
              <a:pathLst>
                <a:path w="238" h="273">
                  <a:moveTo>
                    <a:pt x="67" y="0"/>
                  </a:moveTo>
                  <a:lnTo>
                    <a:pt x="0" y="273"/>
                  </a:lnTo>
                  <a:lnTo>
                    <a:pt x="238" y="273"/>
                  </a:lnTo>
                  <a:lnTo>
                    <a:pt x="165" y="0"/>
                  </a:lnTo>
                  <a:lnTo>
                    <a:pt x="67" y="0"/>
                  </a:lnTo>
                  <a:close/>
                </a:path>
              </a:pathLst>
            </a:custGeom>
            <a:solidFill>
              <a:srgbClr val="95E61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32" name="Group 12">
            <a:extLst>
              <a:ext uri="{FF2B5EF4-FFF2-40B4-BE49-F238E27FC236}">
                <a16:creationId xmlns:a16="http://schemas.microsoft.com/office/drawing/2014/main" id="{B03705AC-ADA5-4143-92DC-8EE15523316C}"/>
              </a:ext>
            </a:extLst>
          </p:cNvPr>
          <p:cNvGrpSpPr>
            <a:grpSpLocks noChangeAspect="1"/>
          </p:cNvGrpSpPr>
          <p:nvPr userDrawn="1"/>
        </p:nvGrpSpPr>
        <p:grpSpPr bwMode="auto">
          <a:xfrm>
            <a:off x="376729" y="5168264"/>
            <a:ext cx="1288364" cy="1201696"/>
            <a:chOff x="-60" y="-50"/>
            <a:chExt cx="996" cy="929"/>
          </a:xfrm>
        </p:grpSpPr>
        <p:sp>
          <p:nvSpPr>
            <p:cNvPr id="33" name="Freeform 13">
              <a:extLst>
                <a:ext uri="{FF2B5EF4-FFF2-40B4-BE49-F238E27FC236}">
                  <a16:creationId xmlns:a16="http://schemas.microsoft.com/office/drawing/2014/main" id="{9AE3823F-4D56-4BE9-8E66-6870A028182F}"/>
                </a:ext>
              </a:extLst>
            </p:cNvPr>
            <p:cNvSpPr>
              <a:spLocks/>
            </p:cNvSpPr>
            <p:nvPr/>
          </p:nvSpPr>
          <p:spPr bwMode="auto">
            <a:xfrm>
              <a:off x="-60" y="-50"/>
              <a:ext cx="996" cy="929"/>
            </a:xfrm>
            <a:custGeom>
              <a:avLst/>
              <a:gdLst>
                <a:gd name="T0" fmla="*/ 54 w 370"/>
                <a:gd name="T1" fmla="*/ 269 h 345"/>
                <a:gd name="T2" fmla="*/ 89 w 370"/>
                <a:gd name="T3" fmla="*/ 51 h 345"/>
                <a:gd name="T4" fmla="*/ 317 w 370"/>
                <a:gd name="T5" fmla="*/ 83 h 345"/>
                <a:gd name="T6" fmla="*/ 275 w 370"/>
                <a:gd name="T7" fmla="*/ 293 h 345"/>
                <a:gd name="T8" fmla="*/ 54 w 370"/>
                <a:gd name="T9" fmla="*/ 269 h 345"/>
              </a:gdLst>
              <a:ahLst/>
              <a:cxnLst>
                <a:cxn ang="0">
                  <a:pos x="T0" y="T1"/>
                </a:cxn>
                <a:cxn ang="0">
                  <a:pos x="T2" y="T3"/>
                </a:cxn>
                <a:cxn ang="0">
                  <a:pos x="T4" y="T5"/>
                </a:cxn>
                <a:cxn ang="0">
                  <a:pos x="T6" y="T7"/>
                </a:cxn>
                <a:cxn ang="0">
                  <a:pos x="T8" y="T9"/>
                </a:cxn>
              </a:cxnLst>
              <a:rect l="0" t="0" r="r" b="b"/>
              <a:pathLst>
                <a:path w="370" h="345">
                  <a:moveTo>
                    <a:pt x="54" y="269"/>
                  </a:moveTo>
                  <a:cubicBezTo>
                    <a:pt x="0" y="200"/>
                    <a:pt x="16" y="103"/>
                    <a:pt x="89" y="51"/>
                  </a:cubicBezTo>
                  <a:cubicBezTo>
                    <a:pt x="162" y="0"/>
                    <a:pt x="264" y="14"/>
                    <a:pt x="317" y="83"/>
                  </a:cubicBezTo>
                  <a:cubicBezTo>
                    <a:pt x="370" y="152"/>
                    <a:pt x="348" y="242"/>
                    <a:pt x="275" y="293"/>
                  </a:cubicBezTo>
                  <a:cubicBezTo>
                    <a:pt x="203" y="345"/>
                    <a:pt x="107" y="339"/>
                    <a:pt x="54" y="269"/>
                  </a:cubicBezTo>
                </a:path>
              </a:pathLst>
            </a:custGeom>
            <a:solidFill>
              <a:srgbClr val="14596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4" name="Freeform 14">
              <a:extLst>
                <a:ext uri="{FF2B5EF4-FFF2-40B4-BE49-F238E27FC236}">
                  <a16:creationId xmlns:a16="http://schemas.microsoft.com/office/drawing/2014/main" id="{DAD44F77-C4A1-47A4-B417-D607A66BF50D}"/>
                </a:ext>
              </a:extLst>
            </p:cNvPr>
            <p:cNvSpPr>
              <a:spLocks/>
            </p:cNvSpPr>
            <p:nvPr/>
          </p:nvSpPr>
          <p:spPr bwMode="auto">
            <a:xfrm>
              <a:off x="287" y="152"/>
              <a:ext cx="296" cy="533"/>
            </a:xfrm>
            <a:custGeom>
              <a:avLst/>
              <a:gdLst>
                <a:gd name="T0" fmla="*/ 78 w 110"/>
                <a:gd name="T1" fmla="*/ 1 h 198"/>
                <a:gd name="T2" fmla="*/ 31 w 110"/>
                <a:gd name="T3" fmla="*/ 2 h 198"/>
                <a:gd name="T4" fmla="*/ 0 w 110"/>
                <a:gd name="T5" fmla="*/ 38 h 198"/>
                <a:gd name="T6" fmla="*/ 0 w 110"/>
                <a:gd name="T7" fmla="*/ 53 h 198"/>
                <a:gd name="T8" fmla="*/ 2 w 110"/>
                <a:gd name="T9" fmla="*/ 193 h 198"/>
                <a:gd name="T10" fmla="*/ 78 w 110"/>
                <a:gd name="T11" fmla="*/ 196 h 198"/>
                <a:gd name="T12" fmla="*/ 110 w 110"/>
                <a:gd name="T13" fmla="*/ 161 h 198"/>
                <a:gd name="T14" fmla="*/ 110 w 110"/>
                <a:gd name="T15" fmla="*/ 29 h 198"/>
                <a:gd name="T16" fmla="*/ 78 w 110"/>
                <a:gd name="T17" fmla="*/ 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98">
                  <a:moveTo>
                    <a:pt x="78" y="1"/>
                  </a:moveTo>
                  <a:cubicBezTo>
                    <a:pt x="60" y="0"/>
                    <a:pt x="44" y="1"/>
                    <a:pt x="31" y="2"/>
                  </a:cubicBezTo>
                  <a:cubicBezTo>
                    <a:pt x="6" y="4"/>
                    <a:pt x="0" y="14"/>
                    <a:pt x="0" y="38"/>
                  </a:cubicBezTo>
                  <a:cubicBezTo>
                    <a:pt x="0" y="53"/>
                    <a:pt x="0" y="53"/>
                    <a:pt x="0" y="53"/>
                  </a:cubicBezTo>
                  <a:cubicBezTo>
                    <a:pt x="1" y="77"/>
                    <a:pt x="4" y="166"/>
                    <a:pt x="2" y="193"/>
                  </a:cubicBezTo>
                  <a:cubicBezTo>
                    <a:pt x="9" y="195"/>
                    <a:pt x="54" y="198"/>
                    <a:pt x="78" y="196"/>
                  </a:cubicBezTo>
                  <a:cubicBezTo>
                    <a:pt x="101" y="194"/>
                    <a:pt x="110" y="190"/>
                    <a:pt x="110" y="161"/>
                  </a:cubicBezTo>
                  <a:cubicBezTo>
                    <a:pt x="110" y="29"/>
                    <a:pt x="110" y="29"/>
                    <a:pt x="110" y="29"/>
                  </a:cubicBezTo>
                  <a:cubicBezTo>
                    <a:pt x="110" y="7"/>
                    <a:pt x="103" y="2"/>
                    <a:pt x="78" y="1"/>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5" name="Freeform 15">
              <a:extLst>
                <a:ext uri="{FF2B5EF4-FFF2-40B4-BE49-F238E27FC236}">
                  <a16:creationId xmlns:a16="http://schemas.microsoft.com/office/drawing/2014/main" id="{1AE40BDF-76B3-472C-A714-97A9C9834ABE}"/>
                </a:ext>
              </a:extLst>
            </p:cNvPr>
            <p:cNvSpPr>
              <a:spLocks/>
            </p:cNvSpPr>
            <p:nvPr/>
          </p:nvSpPr>
          <p:spPr bwMode="auto">
            <a:xfrm>
              <a:off x="312" y="203"/>
              <a:ext cx="247" cy="369"/>
            </a:xfrm>
            <a:custGeom>
              <a:avLst/>
              <a:gdLst>
                <a:gd name="T0" fmla="*/ 90 w 92"/>
                <a:gd name="T1" fmla="*/ 137 h 137"/>
                <a:gd name="T2" fmla="*/ 3 w 92"/>
                <a:gd name="T3" fmla="*/ 135 h 137"/>
                <a:gd name="T4" fmla="*/ 2 w 92"/>
                <a:gd name="T5" fmla="*/ 4 h 137"/>
                <a:gd name="T6" fmla="*/ 91 w 92"/>
                <a:gd name="T7" fmla="*/ 2 h 137"/>
                <a:gd name="T8" fmla="*/ 90 w 92"/>
                <a:gd name="T9" fmla="*/ 137 h 137"/>
              </a:gdLst>
              <a:ahLst/>
              <a:cxnLst>
                <a:cxn ang="0">
                  <a:pos x="T0" y="T1"/>
                </a:cxn>
                <a:cxn ang="0">
                  <a:pos x="T2" y="T3"/>
                </a:cxn>
                <a:cxn ang="0">
                  <a:pos x="T4" y="T5"/>
                </a:cxn>
                <a:cxn ang="0">
                  <a:pos x="T6" y="T7"/>
                </a:cxn>
                <a:cxn ang="0">
                  <a:pos x="T8" y="T9"/>
                </a:cxn>
              </a:cxnLst>
              <a:rect l="0" t="0" r="r" b="b"/>
              <a:pathLst>
                <a:path w="92" h="137">
                  <a:moveTo>
                    <a:pt x="90" y="137"/>
                  </a:moveTo>
                  <a:cubicBezTo>
                    <a:pt x="3" y="135"/>
                    <a:pt x="3" y="135"/>
                    <a:pt x="3" y="135"/>
                  </a:cubicBezTo>
                  <a:cubicBezTo>
                    <a:pt x="3" y="135"/>
                    <a:pt x="0" y="49"/>
                    <a:pt x="2" y="4"/>
                  </a:cubicBezTo>
                  <a:cubicBezTo>
                    <a:pt x="29" y="1"/>
                    <a:pt x="65" y="0"/>
                    <a:pt x="91" y="2"/>
                  </a:cubicBezTo>
                  <a:cubicBezTo>
                    <a:pt x="92" y="64"/>
                    <a:pt x="90" y="137"/>
                    <a:pt x="90" y="137"/>
                  </a:cubicBezTo>
                </a:path>
              </a:pathLst>
            </a:custGeom>
            <a:solidFill>
              <a:srgbClr val="00C2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6" name="Freeform 16">
              <a:extLst>
                <a:ext uri="{FF2B5EF4-FFF2-40B4-BE49-F238E27FC236}">
                  <a16:creationId xmlns:a16="http://schemas.microsoft.com/office/drawing/2014/main" id="{C9E568C6-E9E9-409D-8041-D5C9C44E705F}"/>
                </a:ext>
              </a:extLst>
            </p:cNvPr>
            <p:cNvSpPr>
              <a:spLocks/>
            </p:cNvSpPr>
            <p:nvPr/>
          </p:nvSpPr>
          <p:spPr bwMode="auto">
            <a:xfrm>
              <a:off x="411" y="596"/>
              <a:ext cx="49" cy="54"/>
            </a:xfrm>
            <a:custGeom>
              <a:avLst/>
              <a:gdLst>
                <a:gd name="T0" fmla="*/ 10 w 18"/>
                <a:gd name="T1" fmla="*/ 19 h 20"/>
                <a:gd name="T2" fmla="*/ 18 w 18"/>
                <a:gd name="T3" fmla="*/ 9 h 20"/>
                <a:gd name="T4" fmla="*/ 9 w 18"/>
                <a:gd name="T5" fmla="*/ 0 h 20"/>
                <a:gd name="T6" fmla="*/ 0 w 18"/>
                <a:gd name="T7" fmla="*/ 10 h 20"/>
                <a:gd name="T8" fmla="*/ 10 w 18"/>
                <a:gd name="T9" fmla="*/ 19 h 20"/>
              </a:gdLst>
              <a:ahLst/>
              <a:cxnLst>
                <a:cxn ang="0">
                  <a:pos x="T0" y="T1"/>
                </a:cxn>
                <a:cxn ang="0">
                  <a:pos x="T2" y="T3"/>
                </a:cxn>
                <a:cxn ang="0">
                  <a:pos x="T4" y="T5"/>
                </a:cxn>
                <a:cxn ang="0">
                  <a:pos x="T6" y="T7"/>
                </a:cxn>
                <a:cxn ang="0">
                  <a:pos x="T8" y="T9"/>
                </a:cxn>
              </a:cxnLst>
              <a:rect l="0" t="0" r="r" b="b"/>
              <a:pathLst>
                <a:path w="18" h="20">
                  <a:moveTo>
                    <a:pt x="10" y="19"/>
                  </a:moveTo>
                  <a:cubicBezTo>
                    <a:pt x="15" y="19"/>
                    <a:pt x="18" y="14"/>
                    <a:pt x="18" y="9"/>
                  </a:cubicBezTo>
                  <a:cubicBezTo>
                    <a:pt x="18" y="4"/>
                    <a:pt x="14" y="0"/>
                    <a:pt x="9" y="0"/>
                  </a:cubicBezTo>
                  <a:cubicBezTo>
                    <a:pt x="4" y="1"/>
                    <a:pt x="0" y="5"/>
                    <a:pt x="0" y="10"/>
                  </a:cubicBezTo>
                  <a:cubicBezTo>
                    <a:pt x="0" y="16"/>
                    <a:pt x="4" y="20"/>
                    <a:pt x="10" y="19"/>
                  </a:cubicBezTo>
                </a:path>
              </a:pathLst>
            </a:custGeom>
            <a:solidFill>
              <a:srgbClr val="95E61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cxnSp>
        <p:nvCxnSpPr>
          <p:cNvPr id="27"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50719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8" name="Rectangle 27">
            <a:hlinkClick r:id="rId2"/>
            <a:extLst>
              <a:ext uri="{FF2B5EF4-FFF2-40B4-BE49-F238E27FC236}">
                <a16:creationId xmlns:a16="http://schemas.microsoft.com/office/drawing/2014/main" id="{F376ABD1-4930-42EB-9A73-9A9C7C6BF2D3}"/>
              </a:ext>
            </a:extLst>
          </p:cNvPr>
          <p:cNvSpPr/>
          <p:nvPr userDrawn="1"/>
        </p:nvSpPr>
        <p:spPr>
          <a:xfrm>
            <a:off x="407988" y="6555970"/>
            <a:ext cx="3424326" cy="302029"/>
          </a:xfrm>
          <a:prstGeom prst="rect">
            <a:avLst/>
          </a:prstGeom>
        </p:spPr>
        <p:txBody>
          <a:bodyPr wrap="square" lIns="0" tIns="0" rIns="0" bIns="0" anchor="ctr" anchorCtr="0">
            <a:noAutofit/>
          </a:bodyPr>
          <a:lstStyle/>
          <a:p>
            <a:pPr marL="0" marR="0" lvl="0" indent="0" algn="l" defTabSz="914400" rtl="0" eaLnBrk="1" fontAlgn="auto" latinLnBrk="0" hangingPunct="1">
              <a:lnSpc>
                <a:spcPct val="85000"/>
              </a:lnSpc>
              <a:spcBef>
                <a:spcPts val="0"/>
              </a:spcBef>
              <a:spcAft>
                <a:spcPts val="0"/>
              </a:spcAft>
              <a:buClrTx/>
              <a:buSzTx/>
              <a:buFontTx/>
              <a:buNone/>
              <a:tabLst/>
              <a:defRPr/>
            </a:pPr>
            <a:r>
              <a:rPr lang="en-US" sz="800" kern="0" dirty="0">
                <a:solidFill>
                  <a:srgbClr val="00458D"/>
                </a:solidFill>
                <a:latin typeface="+mn-lt"/>
                <a:ea typeface="+mn-ea"/>
                <a:cs typeface="Arial" panose="020B0604020202020204" pitchFamily="34" charset="0"/>
              </a:rPr>
              <a:t>AA GDPR </a:t>
            </a:r>
            <a:r>
              <a:rPr lang="mr-IN" sz="800" kern="0" dirty="0">
                <a:solidFill>
                  <a:srgbClr val="00458D"/>
                </a:solidFill>
                <a:latin typeface="+mn-lt"/>
                <a:ea typeface="+mn-ea"/>
                <a:cs typeface="Arial" panose="020B0604020202020204" pitchFamily="34" charset="0"/>
              </a:rPr>
              <a:t>–</a:t>
            </a:r>
            <a:r>
              <a:rPr lang="en-US" sz="800" kern="0" dirty="0">
                <a:solidFill>
                  <a:srgbClr val="00458D"/>
                </a:solidFill>
                <a:latin typeface="+mn-lt"/>
                <a:ea typeface="+mn-ea"/>
                <a:cs typeface="Arial" panose="020B0604020202020204" pitchFamily="34" charset="0"/>
              </a:rPr>
              <a:t> Deletion</a:t>
            </a:r>
            <a:r>
              <a:rPr lang="en-US" sz="800" kern="0" baseline="0" dirty="0">
                <a:solidFill>
                  <a:srgbClr val="00458D"/>
                </a:solidFill>
                <a:latin typeface="+mn-lt"/>
                <a:ea typeface="+mn-ea"/>
                <a:cs typeface="Arial" panose="020B0604020202020204" pitchFamily="34" charset="0"/>
              </a:rPr>
              <a:t> Impact Study  |  </a:t>
            </a:r>
            <a:r>
              <a:rPr lang="en-US" sz="800" dirty="0">
                <a:solidFill>
                  <a:srgbClr val="E40A38"/>
                </a:solidFill>
                <a:latin typeface="Century Gothic"/>
              </a:rPr>
              <a:t>Confidentiality</a:t>
            </a:r>
            <a:r>
              <a:rPr lang="en-US" sz="800" baseline="0" dirty="0">
                <a:solidFill>
                  <a:srgbClr val="E40A38"/>
                </a:solidFill>
                <a:latin typeface="Century Gothic"/>
              </a:rPr>
              <a:t> Level</a:t>
            </a:r>
            <a:endParaRPr lang="en-US" sz="800" dirty="0">
              <a:solidFill>
                <a:srgbClr val="E40A38"/>
              </a:solidFill>
              <a:latin typeface="Century Gothic"/>
            </a:endParaRPr>
          </a:p>
          <a:p>
            <a:pPr lvl="0" algn="l" defTabSz="914400">
              <a:lnSpc>
                <a:spcPct val="85000"/>
              </a:lnSpc>
              <a:defRPr/>
            </a:pPr>
            <a:endParaRPr lang="en-US" sz="800" kern="0" dirty="0">
              <a:solidFill>
                <a:srgbClr val="00458D"/>
              </a:solidFill>
              <a:latin typeface="+mn-lt"/>
              <a:ea typeface="+mn-ea"/>
              <a:cs typeface="Arial" panose="020B0604020202020204" pitchFamily="34" charset="0"/>
            </a:endParaRPr>
          </a:p>
        </p:txBody>
      </p:sp>
      <p:sp>
        <p:nvSpPr>
          <p:cNvPr id="29" name="Retângulo 43">
            <a:extLst>
              <a:ext uri="{FF2B5EF4-FFF2-40B4-BE49-F238E27FC236}">
                <a16:creationId xmlns:a16="http://schemas.microsoft.com/office/drawing/2014/main" id="{834ADCB4-BFB1-450D-8F6D-64217F4CD92C}"/>
              </a:ext>
            </a:extLst>
          </p:cNvPr>
          <p:cNvSpPr/>
          <p:nvPr userDrawn="1"/>
        </p:nvSpPr>
        <p:spPr>
          <a:xfrm>
            <a:off x="3634899" y="653543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4 Pie Charts ">
    <p:bg>
      <p:bgRef idx="1001">
        <a:schemeClr val="bg1"/>
      </p:bgRef>
    </p:bg>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55C88D47-86DF-4336-A768-786DBD0060C8}"/>
              </a:ext>
            </a:extLst>
          </p:cNvPr>
          <p:cNvSpPr/>
          <p:nvPr userDrawn="1"/>
        </p:nvSpPr>
        <p:spPr>
          <a:xfrm>
            <a:off x="0" y="1773238"/>
            <a:ext cx="12192000" cy="3023914"/>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8" name="Chart Placeholder 29">
            <a:extLst>
              <a:ext uri="{FF2B5EF4-FFF2-40B4-BE49-F238E27FC236}">
                <a16:creationId xmlns:a16="http://schemas.microsoft.com/office/drawing/2014/main" id="{6F232C89-BD5F-4CA7-A3AA-F6F1576CFE6E}"/>
              </a:ext>
            </a:extLst>
          </p:cNvPr>
          <p:cNvSpPr>
            <a:spLocks noGrp="1"/>
          </p:cNvSpPr>
          <p:nvPr>
            <p:ph type="chart" sz="quarter" idx="39"/>
          </p:nvPr>
        </p:nvSpPr>
        <p:spPr>
          <a:xfrm>
            <a:off x="6601524" y="2032333"/>
            <a:ext cx="1728192" cy="1617453"/>
          </a:xfrm>
          <a:prstGeom prst="rect">
            <a:avLst/>
          </a:prstGeom>
        </p:spPr>
        <p:txBody>
          <a:bodyPr anchor="ctr"/>
          <a:lstStyle>
            <a:lvl1pPr algn="ctr">
              <a:defRPr/>
            </a:lvl1pPr>
          </a:lstStyle>
          <a:p>
            <a:endParaRPr lang="pt-PT" dirty="0"/>
          </a:p>
        </p:txBody>
      </p:sp>
      <p:sp>
        <p:nvSpPr>
          <p:cNvPr id="33" name="Text Placeholder 7">
            <a:extLst>
              <a:ext uri="{FF2B5EF4-FFF2-40B4-BE49-F238E27FC236}">
                <a16:creationId xmlns:a16="http://schemas.microsoft.com/office/drawing/2014/main" id="{D9223961-F190-4765-ADD3-748B8A88C5A4}"/>
              </a:ext>
            </a:extLst>
          </p:cNvPr>
          <p:cNvSpPr>
            <a:spLocks noGrp="1"/>
          </p:cNvSpPr>
          <p:nvPr>
            <p:ph type="body" sz="quarter" idx="34" hasCustomPrompt="1"/>
          </p:nvPr>
        </p:nvSpPr>
        <p:spPr>
          <a:xfrm>
            <a:off x="911424"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0" name="Chart Placeholder 29">
            <a:extLst>
              <a:ext uri="{FF2B5EF4-FFF2-40B4-BE49-F238E27FC236}">
                <a16:creationId xmlns:a16="http://schemas.microsoft.com/office/drawing/2014/main" id="{667CB86F-C1D1-4D9A-BBD9-57EF8C95B524}"/>
              </a:ext>
            </a:extLst>
          </p:cNvPr>
          <p:cNvSpPr>
            <a:spLocks noGrp="1"/>
          </p:cNvSpPr>
          <p:nvPr userDrawn="1">
            <p:ph type="chart" sz="quarter" idx="10"/>
          </p:nvPr>
        </p:nvSpPr>
        <p:spPr>
          <a:xfrm>
            <a:off x="1235460" y="2027570"/>
            <a:ext cx="1728192" cy="1617453"/>
          </a:xfrm>
          <a:prstGeom prst="rect">
            <a:avLst/>
          </a:prstGeom>
        </p:spPr>
        <p:txBody>
          <a:bodyPr anchor="ctr"/>
          <a:lstStyle>
            <a:lvl1pPr algn="ctr">
              <a:defRPr/>
            </a:lvl1pPr>
          </a:lstStyle>
          <a:p>
            <a:endParaRPr lang="pt-PT" dirty="0"/>
          </a:p>
        </p:txBody>
      </p:sp>
      <p:sp>
        <p:nvSpPr>
          <p:cNvPr id="32" name="Text Placeholder 31">
            <a:extLst>
              <a:ext uri="{FF2B5EF4-FFF2-40B4-BE49-F238E27FC236}">
                <a16:creationId xmlns:a16="http://schemas.microsoft.com/office/drawing/2014/main" id="{B1204F05-191D-4ACA-AADF-FB43F1F07D83}"/>
              </a:ext>
            </a:extLst>
          </p:cNvPr>
          <p:cNvSpPr>
            <a:spLocks noGrp="1"/>
          </p:cNvSpPr>
          <p:nvPr userDrawn="1">
            <p:ph type="body" sz="quarter" idx="11" hasCustomPrompt="1"/>
          </p:nvPr>
        </p:nvSpPr>
        <p:spPr>
          <a:xfrm>
            <a:off x="1702767" y="2708275"/>
            <a:ext cx="864842" cy="314325"/>
          </a:xfrm>
          <a:prstGeom prst="rect">
            <a:avLst/>
          </a:prstGeom>
        </p:spPr>
        <p:txBody>
          <a:bodyPr anchor="ctr">
            <a:noAutofit/>
          </a:bodyPr>
          <a:lstStyle>
            <a:lvl1pPr algn="ctr">
              <a:defRPr sz="1600" b="1"/>
            </a:lvl1pPr>
          </a:lstStyle>
          <a:p>
            <a:pPr lvl="0"/>
            <a:r>
              <a:rPr lang="pt-PT" dirty="0"/>
              <a:t>XX%</a:t>
            </a:r>
          </a:p>
        </p:txBody>
      </p:sp>
      <p:sp>
        <p:nvSpPr>
          <p:cNvPr id="34" name="Text Placeholder 7">
            <a:extLst>
              <a:ext uri="{FF2B5EF4-FFF2-40B4-BE49-F238E27FC236}">
                <a16:creationId xmlns:a16="http://schemas.microsoft.com/office/drawing/2014/main" id="{3F48228B-C831-497E-A26D-61A81F63E42B}"/>
              </a:ext>
            </a:extLst>
          </p:cNvPr>
          <p:cNvSpPr>
            <a:spLocks noGrp="1"/>
          </p:cNvSpPr>
          <p:nvPr userDrawn="1">
            <p:ph type="body" sz="quarter" idx="35" hasCustomPrompt="1"/>
          </p:nvPr>
        </p:nvSpPr>
        <p:spPr>
          <a:xfrm>
            <a:off x="3594456"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5" name="Chart Placeholder 29">
            <a:extLst>
              <a:ext uri="{FF2B5EF4-FFF2-40B4-BE49-F238E27FC236}">
                <a16:creationId xmlns:a16="http://schemas.microsoft.com/office/drawing/2014/main" id="{D061EF55-20AF-4182-B722-C227F72A880B}"/>
              </a:ext>
            </a:extLst>
          </p:cNvPr>
          <p:cNvSpPr>
            <a:spLocks noGrp="1"/>
          </p:cNvSpPr>
          <p:nvPr userDrawn="1">
            <p:ph type="chart" sz="quarter" idx="36"/>
          </p:nvPr>
        </p:nvSpPr>
        <p:spPr>
          <a:xfrm>
            <a:off x="3918492" y="2027570"/>
            <a:ext cx="1728192" cy="1617453"/>
          </a:xfrm>
          <a:prstGeom prst="rect">
            <a:avLst/>
          </a:prstGeom>
        </p:spPr>
        <p:txBody>
          <a:bodyPr anchor="ctr"/>
          <a:lstStyle>
            <a:lvl1pPr algn="ctr">
              <a:defRPr/>
            </a:lvl1pPr>
          </a:lstStyle>
          <a:p>
            <a:endParaRPr lang="pt-PT" dirty="0"/>
          </a:p>
        </p:txBody>
      </p:sp>
      <p:sp>
        <p:nvSpPr>
          <p:cNvPr id="36" name="Text Placeholder 31">
            <a:extLst>
              <a:ext uri="{FF2B5EF4-FFF2-40B4-BE49-F238E27FC236}">
                <a16:creationId xmlns:a16="http://schemas.microsoft.com/office/drawing/2014/main" id="{E682B04D-D1A2-4B73-BDB4-D4FBD2A9BEF1}"/>
              </a:ext>
            </a:extLst>
          </p:cNvPr>
          <p:cNvSpPr>
            <a:spLocks noGrp="1"/>
          </p:cNvSpPr>
          <p:nvPr userDrawn="1">
            <p:ph type="body" sz="quarter" idx="37" hasCustomPrompt="1"/>
          </p:nvPr>
        </p:nvSpPr>
        <p:spPr>
          <a:xfrm>
            <a:off x="4379763" y="2708275"/>
            <a:ext cx="864842" cy="314325"/>
          </a:xfrm>
          <a:prstGeom prst="rect">
            <a:avLst/>
          </a:prstGeom>
        </p:spPr>
        <p:txBody>
          <a:bodyPr anchor="ctr">
            <a:noAutofit/>
          </a:bodyPr>
          <a:lstStyle>
            <a:lvl1pPr algn="ctr">
              <a:defRPr sz="1600" b="1"/>
            </a:lvl1pPr>
          </a:lstStyle>
          <a:p>
            <a:pPr lvl="0"/>
            <a:r>
              <a:rPr lang="pt-PT" dirty="0"/>
              <a:t>XX%</a:t>
            </a:r>
          </a:p>
        </p:txBody>
      </p:sp>
      <p:sp>
        <p:nvSpPr>
          <p:cNvPr id="37" name="Text Placeholder 7">
            <a:extLst>
              <a:ext uri="{FF2B5EF4-FFF2-40B4-BE49-F238E27FC236}">
                <a16:creationId xmlns:a16="http://schemas.microsoft.com/office/drawing/2014/main" id="{3C81FA68-C8C6-4011-8666-EF35E85DCC96}"/>
              </a:ext>
            </a:extLst>
          </p:cNvPr>
          <p:cNvSpPr>
            <a:spLocks noGrp="1"/>
          </p:cNvSpPr>
          <p:nvPr userDrawn="1">
            <p:ph type="body" sz="quarter" idx="38" hasCustomPrompt="1"/>
          </p:nvPr>
        </p:nvSpPr>
        <p:spPr>
          <a:xfrm>
            <a:off x="6277488"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9" name="Text Placeholder 31">
            <a:extLst>
              <a:ext uri="{FF2B5EF4-FFF2-40B4-BE49-F238E27FC236}">
                <a16:creationId xmlns:a16="http://schemas.microsoft.com/office/drawing/2014/main" id="{9EF5179D-59B1-44D7-BC86-E8A77DCFF84C}"/>
              </a:ext>
            </a:extLst>
          </p:cNvPr>
          <p:cNvSpPr>
            <a:spLocks noGrp="1"/>
          </p:cNvSpPr>
          <p:nvPr userDrawn="1">
            <p:ph type="body" sz="quarter" idx="40" hasCustomPrompt="1"/>
          </p:nvPr>
        </p:nvSpPr>
        <p:spPr>
          <a:xfrm>
            <a:off x="7046763" y="2708275"/>
            <a:ext cx="864842" cy="314325"/>
          </a:xfrm>
          <a:prstGeom prst="rect">
            <a:avLst/>
          </a:prstGeom>
        </p:spPr>
        <p:txBody>
          <a:bodyPr anchor="ctr">
            <a:noAutofit/>
          </a:bodyPr>
          <a:lstStyle>
            <a:lvl1pPr algn="ctr">
              <a:defRPr sz="1600" b="1"/>
            </a:lvl1pPr>
          </a:lstStyle>
          <a:p>
            <a:pPr lvl="0"/>
            <a:r>
              <a:rPr lang="pt-PT" dirty="0"/>
              <a:t>XX%</a:t>
            </a:r>
          </a:p>
        </p:txBody>
      </p:sp>
      <p:sp>
        <p:nvSpPr>
          <p:cNvPr id="40" name="Chart Placeholder 29">
            <a:extLst>
              <a:ext uri="{FF2B5EF4-FFF2-40B4-BE49-F238E27FC236}">
                <a16:creationId xmlns:a16="http://schemas.microsoft.com/office/drawing/2014/main" id="{D076F0C2-9B62-4C55-88BD-5D8F3A4066E8}"/>
              </a:ext>
            </a:extLst>
          </p:cNvPr>
          <p:cNvSpPr>
            <a:spLocks noGrp="1"/>
          </p:cNvSpPr>
          <p:nvPr userDrawn="1">
            <p:ph type="chart" sz="quarter" idx="41"/>
          </p:nvPr>
        </p:nvSpPr>
        <p:spPr>
          <a:xfrm>
            <a:off x="9284556" y="2032333"/>
            <a:ext cx="1728192" cy="1617453"/>
          </a:xfrm>
          <a:prstGeom prst="rect">
            <a:avLst/>
          </a:prstGeom>
        </p:spPr>
        <p:txBody>
          <a:bodyPr anchor="ctr"/>
          <a:lstStyle>
            <a:lvl1pPr algn="ctr">
              <a:defRPr/>
            </a:lvl1pPr>
          </a:lstStyle>
          <a:p>
            <a:endParaRPr lang="pt-PT" dirty="0"/>
          </a:p>
        </p:txBody>
      </p:sp>
      <p:sp>
        <p:nvSpPr>
          <p:cNvPr id="41" name="Text Placeholder 7">
            <a:extLst>
              <a:ext uri="{FF2B5EF4-FFF2-40B4-BE49-F238E27FC236}">
                <a16:creationId xmlns:a16="http://schemas.microsoft.com/office/drawing/2014/main" id="{E7590D3D-14BD-4608-AB95-0952261EAA1C}"/>
              </a:ext>
            </a:extLst>
          </p:cNvPr>
          <p:cNvSpPr>
            <a:spLocks noGrp="1"/>
          </p:cNvSpPr>
          <p:nvPr userDrawn="1">
            <p:ph type="body" sz="quarter" idx="42" hasCustomPrompt="1"/>
          </p:nvPr>
        </p:nvSpPr>
        <p:spPr>
          <a:xfrm>
            <a:off x="8960520"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42" name="Text Placeholder 31">
            <a:extLst>
              <a:ext uri="{FF2B5EF4-FFF2-40B4-BE49-F238E27FC236}">
                <a16:creationId xmlns:a16="http://schemas.microsoft.com/office/drawing/2014/main" id="{93DCB675-62E7-4926-98A4-F120ABA92EBF}"/>
              </a:ext>
            </a:extLst>
          </p:cNvPr>
          <p:cNvSpPr>
            <a:spLocks noGrp="1"/>
          </p:cNvSpPr>
          <p:nvPr userDrawn="1">
            <p:ph type="body" sz="quarter" idx="43" hasCustomPrompt="1"/>
          </p:nvPr>
        </p:nvSpPr>
        <p:spPr>
          <a:xfrm>
            <a:off x="9751863" y="2708275"/>
            <a:ext cx="864842" cy="314325"/>
          </a:xfrm>
          <a:prstGeom prst="rect">
            <a:avLst/>
          </a:prstGeom>
        </p:spPr>
        <p:txBody>
          <a:bodyPr anchor="ctr">
            <a:noAutofit/>
          </a:bodyPr>
          <a:lstStyle>
            <a:lvl1pPr algn="ctr">
              <a:defRPr sz="1600" b="1"/>
            </a:lvl1pPr>
          </a:lstStyle>
          <a:p>
            <a:pPr lvl="0"/>
            <a:r>
              <a:rPr lang="pt-PT" dirty="0"/>
              <a:t>XX%</a:t>
            </a:r>
          </a:p>
        </p:txBody>
      </p:sp>
      <p:sp>
        <p:nvSpPr>
          <p:cNvPr id="43" name="Text Placeholder 7">
            <a:extLst>
              <a:ext uri="{FF2B5EF4-FFF2-40B4-BE49-F238E27FC236}">
                <a16:creationId xmlns:a16="http://schemas.microsoft.com/office/drawing/2014/main" id="{C70FC002-22B1-4B43-A640-05B3543D2B31}"/>
              </a:ext>
            </a:extLst>
          </p:cNvPr>
          <p:cNvSpPr>
            <a:spLocks noGrp="1"/>
          </p:cNvSpPr>
          <p:nvPr userDrawn="1">
            <p:ph type="body" sz="quarter" idx="44" hasCustomPrompt="1"/>
          </p:nvPr>
        </p:nvSpPr>
        <p:spPr>
          <a:xfrm>
            <a:off x="1127448" y="5308653"/>
            <a:ext cx="1656184" cy="576064"/>
          </a:xfrm>
          <a:prstGeom prst="rect">
            <a:avLst/>
          </a:prstGeom>
        </p:spPr>
        <p:txBody>
          <a:bodyPr anchor="ctr">
            <a:noAutofit/>
          </a:bodyPr>
          <a:lstStyle>
            <a:lvl1pPr algn="ctr">
              <a:lnSpc>
                <a:spcPts val="3200"/>
              </a:lnSpc>
              <a:defRPr sz="2800" b="1">
                <a:solidFill>
                  <a:srgbClr val="2B0A3D"/>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xx%</a:t>
            </a:r>
          </a:p>
        </p:txBody>
      </p:sp>
      <p:sp>
        <p:nvSpPr>
          <p:cNvPr id="44" name="Text Placeholder 7">
            <a:extLst>
              <a:ext uri="{FF2B5EF4-FFF2-40B4-BE49-F238E27FC236}">
                <a16:creationId xmlns:a16="http://schemas.microsoft.com/office/drawing/2014/main" id="{8E1CE648-2FAE-4439-A1A4-5BE3863514F4}"/>
              </a:ext>
            </a:extLst>
          </p:cNvPr>
          <p:cNvSpPr>
            <a:spLocks noGrp="1"/>
          </p:cNvSpPr>
          <p:nvPr>
            <p:ph type="body" sz="quarter" idx="45" hasCustomPrompt="1"/>
          </p:nvPr>
        </p:nvSpPr>
        <p:spPr>
          <a:xfrm>
            <a:off x="2883395" y="5163112"/>
            <a:ext cx="8399412" cy="867147"/>
          </a:xfrm>
          <a:prstGeom prst="rect">
            <a:avLst/>
          </a:prstGeom>
        </p:spPr>
        <p:txBody>
          <a:bodyPr anchor="ctr">
            <a:noAutofit/>
          </a:bodyPr>
          <a:lstStyle>
            <a:lvl1pPr algn="l">
              <a:lnSpc>
                <a:spcPts val="1800"/>
              </a:lnSpc>
              <a:spcBef>
                <a:spcPts val="600"/>
              </a:spcBef>
              <a:defRPr sz="16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18"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0"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4"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50719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5" name="Rectangle 27">
            <a:hlinkClick r:id="rId2"/>
            <a:extLst>
              <a:ext uri="{FF2B5EF4-FFF2-40B4-BE49-F238E27FC236}">
                <a16:creationId xmlns:a16="http://schemas.microsoft.com/office/drawing/2014/main" id="{F376ABD1-4930-42EB-9A73-9A9C7C6BF2D3}"/>
              </a:ext>
            </a:extLst>
          </p:cNvPr>
          <p:cNvSpPr/>
          <p:nvPr userDrawn="1"/>
        </p:nvSpPr>
        <p:spPr>
          <a:xfrm>
            <a:off x="407988" y="6555970"/>
            <a:ext cx="3424326" cy="302029"/>
          </a:xfrm>
          <a:prstGeom prst="rect">
            <a:avLst/>
          </a:prstGeom>
        </p:spPr>
        <p:txBody>
          <a:bodyPr wrap="square" lIns="0" tIns="0" rIns="0" bIns="0" anchor="ctr" anchorCtr="0">
            <a:noAutofit/>
          </a:bodyPr>
          <a:lstStyle/>
          <a:p>
            <a:pPr marL="0" marR="0" lvl="0" indent="0" algn="l" defTabSz="914400" rtl="0" eaLnBrk="1" fontAlgn="auto" latinLnBrk="0" hangingPunct="1">
              <a:lnSpc>
                <a:spcPct val="85000"/>
              </a:lnSpc>
              <a:spcBef>
                <a:spcPts val="0"/>
              </a:spcBef>
              <a:spcAft>
                <a:spcPts val="0"/>
              </a:spcAft>
              <a:buClrTx/>
              <a:buSzTx/>
              <a:buFontTx/>
              <a:buNone/>
              <a:tabLst/>
              <a:defRPr/>
            </a:pPr>
            <a:r>
              <a:rPr lang="en-US" sz="800" kern="0" dirty="0">
                <a:solidFill>
                  <a:srgbClr val="00458D"/>
                </a:solidFill>
                <a:latin typeface="+mn-lt"/>
                <a:ea typeface="+mn-ea"/>
                <a:cs typeface="Arial" panose="020B0604020202020204" pitchFamily="34" charset="0"/>
              </a:rPr>
              <a:t>AA GDPR </a:t>
            </a:r>
            <a:r>
              <a:rPr lang="mr-IN" sz="800" kern="0" dirty="0">
                <a:solidFill>
                  <a:srgbClr val="00458D"/>
                </a:solidFill>
                <a:latin typeface="+mn-lt"/>
                <a:ea typeface="+mn-ea"/>
                <a:cs typeface="Arial" panose="020B0604020202020204" pitchFamily="34" charset="0"/>
              </a:rPr>
              <a:t>–</a:t>
            </a:r>
            <a:r>
              <a:rPr lang="en-US" sz="800" kern="0" dirty="0">
                <a:solidFill>
                  <a:srgbClr val="00458D"/>
                </a:solidFill>
                <a:latin typeface="+mn-lt"/>
                <a:ea typeface="+mn-ea"/>
                <a:cs typeface="Arial" panose="020B0604020202020204" pitchFamily="34" charset="0"/>
              </a:rPr>
              <a:t> Deletion</a:t>
            </a:r>
            <a:r>
              <a:rPr lang="en-US" sz="800" kern="0" baseline="0" dirty="0">
                <a:solidFill>
                  <a:srgbClr val="00458D"/>
                </a:solidFill>
                <a:latin typeface="+mn-lt"/>
                <a:ea typeface="+mn-ea"/>
                <a:cs typeface="Arial" panose="020B0604020202020204" pitchFamily="34" charset="0"/>
              </a:rPr>
              <a:t> Impact Study  |  </a:t>
            </a:r>
            <a:r>
              <a:rPr lang="en-US" sz="800" dirty="0">
                <a:solidFill>
                  <a:srgbClr val="E40A38"/>
                </a:solidFill>
                <a:latin typeface="Century Gothic"/>
              </a:rPr>
              <a:t>Confidentiality</a:t>
            </a:r>
            <a:r>
              <a:rPr lang="en-US" sz="800" baseline="0" dirty="0">
                <a:solidFill>
                  <a:srgbClr val="E40A38"/>
                </a:solidFill>
                <a:latin typeface="Century Gothic"/>
              </a:rPr>
              <a:t> Level</a:t>
            </a:r>
            <a:endParaRPr lang="en-US" sz="800" dirty="0">
              <a:solidFill>
                <a:srgbClr val="E40A38"/>
              </a:solidFill>
              <a:latin typeface="Century Gothic"/>
            </a:endParaRPr>
          </a:p>
          <a:p>
            <a:pPr lvl="0" algn="l" defTabSz="914400">
              <a:lnSpc>
                <a:spcPct val="85000"/>
              </a:lnSpc>
              <a:defRPr/>
            </a:pPr>
            <a:endParaRPr lang="en-US" sz="800" kern="0" dirty="0">
              <a:solidFill>
                <a:srgbClr val="00458D"/>
              </a:solidFill>
              <a:latin typeface="+mn-lt"/>
              <a:ea typeface="+mn-ea"/>
              <a:cs typeface="Arial" panose="020B0604020202020204" pitchFamily="34" charset="0"/>
            </a:endParaRPr>
          </a:p>
        </p:txBody>
      </p:sp>
      <p:sp>
        <p:nvSpPr>
          <p:cNvPr id="26" name="Retângulo 43">
            <a:extLst>
              <a:ext uri="{FF2B5EF4-FFF2-40B4-BE49-F238E27FC236}">
                <a16:creationId xmlns:a16="http://schemas.microsoft.com/office/drawing/2014/main" id="{834ADCB4-BFB1-450D-8F6D-64217F4CD92C}"/>
              </a:ext>
            </a:extLst>
          </p:cNvPr>
          <p:cNvSpPr/>
          <p:nvPr userDrawn="1"/>
        </p:nvSpPr>
        <p:spPr>
          <a:xfrm>
            <a:off x="3634899" y="653543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cSld>
  <p:clrMapOvr>
    <a:overrideClrMapping bg1="lt1" tx1="dk1" bg2="lt2" tx2="dk2" accent1="accent1" accent2="accent2" accent3="accent3" accent4="accent4" accent5="accent5" accent6="accent6" hlink="hlink" folHlink="folHlink"/>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3 columns">
    <p:bg>
      <p:bgRef idx="1001">
        <a:schemeClr val="bg1"/>
      </p:bgRef>
    </p:bg>
    <p:spTree>
      <p:nvGrpSpPr>
        <p:cNvPr id="1" name=""/>
        <p:cNvGrpSpPr/>
        <p:nvPr/>
      </p:nvGrpSpPr>
      <p:grpSpPr>
        <a:xfrm>
          <a:off x="0" y="0"/>
          <a:ext cx="0" cy="0"/>
          <a:chOff x="0" y="0"/>
          <a:chExt cx="0" cy="0"/>
        </a:xfrm>
      </p:grpSpPr>
      <p:pic>
        <p:nvPicPr>
          <p:cNvPr id="20" name="Graphic 19">
            <a:extLst>
              <a:ext uri="{FF2B5EF4-FFF2-40B4-BE49-F238E27FC236}">
                <a16:creationId xmlns:a16="http://schemas.microsoft.com/office/drawing/2014/main" id="{F28BC1D5-366F-454F-B964-C24C1497914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6200000">
            <a:off x="8823521" y="-1667562"/>
            <a:ext cx="1706401" cy="5030555"/>
          </a:xfrm>
          <a:prstGeom prst="rect">
            <a:avLst/>
          </a:prstGeom>
        </p:spPr>
      </p:pic>
      <p:sp>
        <p:nvSpPr>
          <p:cNvPr id="4" name="Rectangle 3">
            <a:extLst>
              <a:ext uri="{FF2B5EF4-FFF2-40B4-BE49-F238E27FC236}">
                <a16:creationId xmlns:a16="http://schemas.microsoft.com/office/drawing/2014/main" id="{9653C8D1-E525-4A1D-BA42-B310FCE0AA96}"/>
              </a:ext>
            </a:extLst>
          </p:cNvPr>
          <p:cNvSpPr/>
          <p:nvPr userDrawn="1"/>
        </p:nvSpPr>
        <p:spPr>
          <a:xfrm>
            <a:off x="407988"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5" name="Rectangle 4">
            <a:extLst>
              <a:ext uri="{FF2B5EF4-FFF2-40B4-BE49-F238E27FC236}">
                <a16:creationId xmlns:a16="http://schemas.microsoft.com/office/drawing/2014/main" id="{5D624820-6891-4116-9EE3-E6D3B41D5557}"/>
              </a:ext>
            </a:extLst>
          </p:cNvPr>
          <p:cNvSpPr/>
          <p:nvPr userDrawn="1"/>
        </p:nvSpPr>
        <p:spPr>
          <a:xfrm>
            <a:off x="4333875"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6" name="Rectangle 5">
            <a:extLst>
              <a:ext uri="{FF2B5EF4-FFF2-40B4-BE49-F238E27FC236}">
                <a16:creationId xmlns:a16="http://schemas.microsoft.com/office/drawing/2014/main" id="{4ED1E18D-CB5A-40D2-9E0C-21B1DC24C582}"/>
              </a:ext>
            </a:extLst>
          </p:cNvPr>
          <p:cNvSpPr/>
          <p:nvPr userDrawn="1"/>
        </p:nvSpPr>
        <p:spPr>
          <a:xfrm>
            <a:off x="8259763" y="2406300"/>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1" name="Text Placeholder 4">
            <a:extLst>
              <a:ext uri="{FF2B5EF4-FFF2-40B4-BE49-F238E27FC236}">
                <a16:creationId xmlns:a16="http://schemas.microsoft.com/office/drawing/2014/main" id="{5714BE43-18D4-460E-A270-8F2FA1EB1FE6}"/>
              </a:ext>
            </a:extLst>
          </p:cNvPr>
          <p:cNvSpPr>
            <a:spLocks noGrp="1"/>
          </p:cNvSpPr>
          <p:nvPr>
            <p:ph type="body" sz="quarter" idx="13" hasCustomPrompt="1"/>
          </p:nvPr>
        </p:nvSpPr>
        <p:spPr>
          <a:xfrm>
            <a:off x="725016" y="3332368"/>
            <a:ext cx="2890194" cy="645047"/>
          </a:xfrm>
          <a:prstGeom prst="rect">
            <a:avLst/>
          </a:prstGeom>
          <a:noFill/>
        </p:spPr>
        <p:txBody>
          <a:bodyPr anchor="ctr">
            <a:noAutofit/>
          </a:bodyPr>
          <a:lstStyle>
            <a:lvl1pPr algn="l">
              <a:lnSpc>
                <a:spcPts val="1800"/>
              </a:lnSpc>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7">
            <a:extLst>
              <a:ext uri="{FF2B5EF4-FFF2-40B4-BE49-F238E27FC236}">
                <a16:creationId xmlns:a16="http://schemas.microsoft.com/office/drawing/2014/main" id="{DF3E2A1A-B668-4C6F-87C6-8F37A241C2C0}"/>
              </a:ext>
            </a:extLst>
          </p:cNvPr>
          <p:cNvSpPr>
            <a:spLocks noGrp="1"/>
          </p:cNvSpPr>
          <p:nvPr>
            <p:ph type="body" sz="quarter" idx="32" hasCustomPrompt="1"/>
          </p:nvPr>
        </p:nvSpPr>
        <p:spPr>
          <a:xfrm>
            <a:off x="725016" y="4079992"/>
            <a:ext cx="2874219" cy="1711208"/>
          </a:xfrm>
          <a:prstGeom prst="rect">
            <a:avLst/>
          </a:prstGeom>
        </p:spPr>
        <p:txBody>
          <a:bodyPr>
            <a:noAutofit/>
          </a:bodyPr>
          <a:lstStyle>
            <a:lvl1pPr>
              <a:lnSpc>
                <a:spcPct val="100000"/>
              </a:lnSpc>
              <a:defRPr sz="1400"/>
            </a:lvl1pPr>
            <a:lvl2pPr>
              <a:lnSpc>
                <a:spcPts val="1400"/>
              </a:lnSpc>
              <a:defRPr sz="1200"/>
            </a:lvl2pPr>
            <a:lvl3pPr>
              <a:lnSpc>
                <a:spcPts val="1300"/>
              </a:lnSpc>
              <a:defRPr sz="1100"/>
            </a:lvl3pPr>
            <a:lvl4pPr>
              <a:lnSpc>
                <a:spcPts val="1200"/>
              </a:lnSpc>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a16="http://schemas.microsoft.com/office/drawing/2014/main" id="{A44485C3-4220-46B7-B1FC-AB2889C2B910}"/>
              </a:ext>
            </a:extLst>
          </p:cNvPr>
          <p:cNvSpPr>
            <a:spLocks noGrp="1"/>
          </p:cNvSpPr>
          <p:nvPr>
            <p:ph type="body" sz="quarter" idx="33" hasCustomPrompt="1"/>
          </p:nvPr>
        </p:nvSpPr>
        <p:spPr>
          <a:xfrm>
            <a:off x="4650903" y="3332368"/>
            <a:ext cx="2890194" cy="645047"/>
          </a:xfrm>
          <a:prstGeom prst="rect">
            <a:avLst/>
          </a:prstGeom>
          <a:noFill/>
        </p:spPr>
        <p:txBody>
          <a:bodyPr anchor="ctr">
            <a:noAutofit/>
          </a:bodyPr>
          <a:lstStyle>
            <a:lvl1pPr algn="l">
              <a:lnSpc>
                <a:spcPts val="1800"/>
              </a:lnSpc>
              <a:defRPr sz="1600" b="1">
                <a:solidFill>
                  <a:srgbClr val="FF304C"/>
                </a:solidFill>
              </a:defRPr>
            </a:lvl1pPr>
            <a:lvl2pPr>
              <a:defRPr sz="1400"/>
            </a:lvl2pPr>
            <a:lvl3pPr>
              <a:defRPr sz="1200"/>
            </a:lvl3pPr>
            <a:lvl4pPr>
              <a:defRPr sz="1100"/>
            </a:lvl4pPr>
            <a:lvl5pPr>
              <a:defRPr sz="1100"/>
            </a:lvl5pPr>
          </a:lstStyle>
          <a:p>
            <a:pPr lvl="0"/>
            <a:r>
              <a:rPr lang="en-US" dirty="0"/>
              <a:t>Click to insert title</a:t>
            </a:r>
          </a:p>
        </p:txBody>
      </p:sp>
      <p:sp>
        <p:nvSpPr>
          <p:cNvPr id="35" name="Text Placeholder 4">
            <a:extLst>
              <a:ext uri="{FF2B5EF4-FFF2-40B4-BE49-F238E27FC236}">
                <a16:creationId xmlns:a16="http://schemas.microsoft.com/office/drawing/2014/main" id="{310CE3C3-B1E7-4F6F-B7BE-DF93DF2ACD74}"/>
              </a:ext>
            </a:extLst>
          </p:cNvPr>
          <p:cNvSpPr>
            <a:spLocks noGrp="1"/>
          </p:cNvSpPr>
          <p:nvPr>
            <p:ph type="body" sz="quarter" idx="35" hasCustomPrompt="1"/>
          </p:nvPr>
        </p:nvSpPr>
        <p:spPr>
          <a:xfrm>
            <a:off x="8576791" y="3332368"/>
            <a:ext cx="2890194" cy="645047"/>
          </a:xfrm>
          <a:prstGeom prst="rect">
            <a:avLst/>
          </a:prstGeom>
          <a:noFill/>
        </p:spPr>
        <p:txBody>
          <a:bodyPr anchor="ctr">
            <a:noAutofit/>
          </a:bodyPr>
          <a:lstStyle>
            <a:lvl1pPr algn="l">
              <a:lnSpc>
                <a:spcPts val="1800"/>
              </a:lnSpc>
              <a:defRPr sz="1600" b="1">
                <a:solidFill>
                  <a:srgbClr val="2C004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7">
            <a:extLst>
              <a:ext uri="{FF2B5EF4-FFF2-40B4-BE49-F238E27FC236}">
                <a16:creationId xmlns:a16="http://schemas.microsoft.com/office/drawing/2014/main" id="{32047331-01BE-47AE-BC0C-B787B1E9553B}"/>
              </a:ext>
            </a:extLst>
          </p:cNvPr>
          <p:cNvSpPr>
            <a:spLocks noGrp="1"/>
          </p:cNvSpPr>
          <p:nvPr>
            <p:ph type="body" sz="quarter" idx="37" hasCustomPrompt="1"/>
          </p:nvPr>
        </p:nvSpPr>
        <p:spPr>
          <a:xfrm>
            <a:off x="8498131" y="295729"/>
            <a:ext cx="2927906" cy="876300"/>
          </a:xfrm>
          <a:prstGeom prst="rect">
            <a:avLst/>
          </a:prstGeom>
        </p:spPr>
        <p:txBody>
          <a:bodyPr anchor="t">
            <a:noAutofit/>
          </a:bodyPr>
          <a:lstStyle>
            <a:lvl1pPr>
              <a:lnSpc>
                <a:spcPct val="100000"/>
              </a:lnSpc>
              <a:defRPr sz="1600" b="1"/>
            </a:lvl1pPr>
            <a:lvl2pPr>
              <a:lnSpc>
                <a:spcPct val="100000"/>
              </a:lnSpc>
              <a:defRPr sz="1600"/>
            </a:lvl2pPr>
            <a:lvl3pPr>
              <a:lnSpc>
                <a:spcPct val="100000"/>
              </a:lnSpc>
              <a:defRPr sz="1600"/>
            </a:lvl3pPr>
            <a:lvl4pPr>
              <a:lnSpc>
                <a:spcPct val="100000"/>
              </a:lnSpc>
              <a:defRPr sz="1600"/>
            </a:lvl4pPr>
            <a:lvl5pPr>
              <a:lnSpc>
                <a:spcPct val="100000"/>
              </a:lnSpc>
              <a:defRPr sz="1600"/>
            </a:lvl5pPr>
          </a:lstStyle>
          <a:p>
            <a:pPr lvl="0"/>
            <a:r>
              <a:rPr lang="en-US" dirty="0"/>
              <a:t>Click to insert text</a:t>
            </a:r>
          </a:p>
        </p:txBody>
      </p:sp>
      <p:pic>
        <p:nvPicPr>
          <p:cNvPr id="15" name="Graphic 14">
            <a:extLst>
              <a:ext uri="{FF2B5EF4-FFF2-40B4-BE49-F238E27FC236}">
                <a16:creationId xmlns:a16="http://schemas.microsoft.com/office/drawing/2014/main" id="{CA70D5E4-F0EE-4368-A09C-60021E85A04E}"/>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81836" t="-4713" b="16530"/>
          <a:stretch/>
        </p:blipFill>
        <p:spPr>
          <a:xfrm>
            <a:off x="11491419" y="164829"/>
            <a:ext cx="424356" cy="459624"/>
          </a:xfrm>
          <a:prstGeom prst="rect">
            <a:avLst/>
          </a:prstGeom>
        </p:spPr>
      </p:pic>
      <p:sp>
        <p:nvSpPr>
          <p:cNvPr id="26"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6477232"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7"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39" name="Text Placeholder 7">
            <a:extLst>
              <a:ext uri="{FF2B5EF4-FFF2-40B4-BE49-F238E27FC236}">
                <a16:creationId xmlns:a16="http://schemas.microsoft.com/office/drawing/2014/main" id="{DF3E2A1A-B668-4C6F-87C6-8F37A241C2C0}"/>
              </a:ext>
            </a:extLst>
          </p:cNvPr>
          <p:cNvSpPr>
            <a:spLocks noGrp="1"/>
          </p:cNvSpPr>
          <p:nvPr>
            <p:ph type="body" sz="quarter" idx="38" hasCustomPrompt="1"/>
          </p:nvPr>
        </p:nvSpPr>
        <p:spPr>
          <a:xfrm>
            <a:off x="4666878" y="4079992"/>
            <a:ext cx="2874219" cy="1711208"/>
          </a:xfrm>
          <a:prstGeom prst="rect">
            <a:avLst/>
          </a:prstGeom>
        </p:spPr>
        <p:txBody>
          <a:bodyPr>
            <a:noAutofit/>
          </a:bodyPr>
          <a:lstStyle>
            <a:lvl1pPr>
              <a:lnSpc>
                <a:spcPct val="100000"/>
              </a:lnSpc>
              <a:defRPr sz="1400"/>
            </a:lvl1pPr>
            <a:lvl2pPr>
              <a:lnSpc>
                <a:spcPts val="1400"/>
              </a:lnSpc>
              <a:buClr>
                <a:schemeClr val="accent4"/>
              </a:buClr>
              <a:defRPr sz="1200"/>
            </a:lvl2pPr>
            <a:lvl3pPr>
              <a:lnSpc>
                <a:spcPts val="1300"/>
              </a:lnSpc>
              <a:buClr>
                <a:schemeClr val="accent4"/>
              </a:buClr>
              <a:defRPr sz="1100"/>
            </a:lvl3pPr>
            <a:lvl4pPr>
              <a:lnSpc>
                <a:spcPts val="1200"/>
              </a:lnSpc>
              <a:buClr>
                <a:schemeClr val="accent4"/>
              </a:buClr>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40" name="Text Placeholder 7">
            <a:extLst>
              <a:ext uri="{FF2B5EF4-FFF2-40B4-BE49-F238E27FC236}">
                <a16:creationId xmlns:a16="http://schemas.microsoft.com/office/drawing/2014/main" id="{DF3E2A1A-B668-4C6F-87C6-8F37A241C2C0}"/>
              </a:ext>
            </a:extLst>
          </p:cNvPr>
          <p:cNvSpPr>
            <a:spLocks noGrp="1"/>
          </p:cNvSpPr>
          <p:nvPr>
            <p:ph type="body" sz="quarter" idx="39" hasCustomPrompt="1"/>
          </p:nvPr>
        </p:nvSpPr>
        <p:spPr>
          <a:xfrm>
            <a:off x="8592766" y="4079992"/>
            <a:ext cx="2874219" cy="1711208"/>
          </a:xfrm>
          <a:prstGeom prst="rect">
            <a:avLst/>
          </a:prstGeom>
        </p:spPr>
        <p:txBody>
          <a:bodyPr>
            <a:noAutofit/>
          </a:bodyPr>
          <a:lstStyle>
            <a:lvl1pPr>
              <a:lnSpc>
                <a:spcPct val="100000"/>
              </a:lnSpc>
              <a:defRPr sz="1400"/>
            </a:lvl1pPr>
            <a:lvl2pPr>
              <a:lnSpc>
                <a:spcPts val="1400"/>
              </a:lnSpc>
              <a:buClr>
                <a:schemeClr val="accent3"/>
              </a:buClr>
              <a:defRPr sz="1200"/>
            </a:lvl2pPr>
            <a:lvl3pPr>
              <a:lnSpc>
                <a:spcPts val="1300"/>
              </a:lnSpc>
              <a:buClr>
                <a:schemeClr val="accent3"/>
              </a:buClr>
              <a:defRPr sz="1100"/>
            </a:lvl3pPr>
            <a:lvl4pPr>
              <a:lnSpc>
                <a:spcPts val="1200"/>
              </a:lnSpc>
              <a:buClr>
                <a:schemeClr val="accent3"/>
              </a:buClr>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cxnSp>
        <p:nvCxnSpPr>
          <p:cNvPr id="19"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50719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6"/>
            <a:extLst>
              <a:ext uri="{FF2B5EF4-FFF2-40B4-BE49-F238E27FC236}">
                <a16:creationId xmlns:a16="http://schemas.microsoft.com/office/drawing/2014/main" id="{F376ABD1-4930-42EB-9A73-9A9C7C6BF2D3}"/>
              </a:ext>
            </a:extLst>
          </p:cNvPr>
          <p:cNvSpPr/>
          <p:nvPr userDrawn="1"/>
        </p:nvSpPr>
        <p:spPr>
          <a:xfrm>
            <a:off x="407988" y="6555970"/>
            <a:ext cx="3424326" cy="302029"/>
          </a:xfrm>
          <a:prstGeom prst="rect">
            <a:avLst/>
          </a:prstGeom>
        </p:spPr>
        <p:txBody>
          <a:bodyPr wrap="square" lIns="0" tIns="0" rIns="0" bIns="0" anchor="ctr" anchorCtr="0">
            <a:noAutofit/>
          </a:bodyPr>
          <a:lstStyle/>
          <a:p>
            <a:pPr marL="0" marR="0" lvl="0" indent="0" algn="l" defTabSz="914400" rtl="0" eaLnBrk="1" fontAlgn="auto" latinLnBrk="0" hangingPunct="1">
              <a:lnSpc>
                <a:spcPct val="85000"/>
              </a:lnSpc>
              <a:spcBef>
                <a:spcPts val="0"/>
              </a:spcBef>
              <a:spcAft>
                <a:spcPts val="0"/>
              </a:spcAft>
              <a:buClrTx/>
              <a:buSzTx/>
              <a:buFontTx/>
              <a:buNone/>
              <a:tabLst/>
              <a:defRPr/>
            </a:pPr>
            <a:r>
              <a:rPr lang="en-US" sz="800" kern="0" dirty="0">
                <a:solidFill>
                  <a:srgbClr val="00458D"/>
                </a:solidFill>
                <a:latin typeface="+mn-lt"/>
                <a:ea typeface="+mn-ea"/>
                <a:cs typeface="Arial" panose="020B0604020202020204" pitchFamily="34" charset="0"/>
              </a:rPr>
              <a:t>AA GDPR </a:t>
            </a:r>
            <a:r>
              <a:rPr lang="mr-IN" sz="800" kern="0" dirty="0">
                <a:solidFill>
                  <a:srgbClr val="00458D"/>
                </a:solidFill>
                <a:latin typeface="+mn-lt"/>
                <a:ea typeface="+mn-ea"/>
                <a:cs typeface="Arial" panose="020B0604020202020204" pitchFamily="34" charset="0"/>
              </a:rPr>
              <a:t>–</a:t>
            </a:r>
            <a:r>
              <a:rPr lang="en-US" sz="800" kern="0" dirty="0">
                <a:solidFill>
                  <a:srgbClr val="00458D"/>
                </a:solidFill>
                <a:latin typeface="+mn-lt"/>
                <a:ea typeface="+mn-ea"/>
                <a:cs typeface="Arial" panose="020B0604020202020204" pitchFamily="34" charset="0"/>
              </a:rPr>
              <a:t> Deletion</a:t>
            </a:r>
            <a:r>
              <a:rPr lang="en-US" sz="800" kern="0" baseline="0" dirty="0">
                <a:solidFill>
                  <a:srgbClr val="00458D"/>
                </a:solidFill>
                <a:latin typeface="+mn-lt"/>
                <a:ea typeface="+mn-ea"/>
                <a:cs typeface="Arial" panose="020B0604020202020204" pitchFamily="34" charset="0"/>
              </a:rPr>
              <a:t> Impact Study  |  </a:t>
            </a:r>
            <a:r>
              <a:rPr lang="en-US" sz="800" dirty="0">
                <a:solidFill>
                  <a:srgbClr val="E40A38"/>
                </a:solidFill>
                <a:latin typeface="Century Gothic"/>
              </a:rPr>
              <a:t>Confidentiality</a:t>
            </a:r>
            <a:r>
              <a:rPr lang="en-US" sz="800" baseline="0" dirty="0">
                <a:solidFill>
                  <a:srgbClr val="E40A38"/>
                </a:solidFill>
                <a:latin typeface="Century Gothic"/>
              </a:rPr>
              <a:t> Level</a:t>
            </a:r>
            <a:endParaRPr lang="en-US" sz="800" dirty="0">
              <a:solidFill>
                <a:srgbClr val="E40A38"/>
              </a:solidFill>
              <a:latin typeface="Century Gothic"/>
            </a:endParaRPr>
          </a:p>
          <a:p>
            <a:pPr lvl="0" algn="l" defTabSz="914400">
              <a:lnSpc>
                <a:spcPct val="85000"/>
              </a:lnSpc>
              <a:defRPr/>
            </a:pPr>
            <a:endParaRPr lang="en-US" sz="800" kern="0" dirty="0">
              <a:solidFill>
                <a:srgbClr val="00458D"/>
              </a:solidFill>
              <a:latin typeface="+mn-lt"/>
              <a:ea typeface="+mn-ea"/>
              <a:cs typeface="Arial" panose="020B0604020202020204" pitchFamily="34" charset="0"/>
            </a:endParaRPr>
          </a:p>
        </p:txBody>
      </p:sp>
      <p:sp>
        <p:nvSpPr>
          <p:cNvPr id="22" name="Retângulo 43">
            <a:extLst>
              <a:ext uri="{FF2B5EF4-FFF2-40B4-BE49-F238E27FC236}">
                <a16:creationId xmlns:a16="http://schemas.microsoft.com/office/drawing/2014/main" id="{834ADCB4-BFB1-450D-8F6D-64217F4CD92C}"/>
              </a:ext>
            </a:extLst>
          </p:cNvPr>
          <p:cNvSpPr/>
          <p:nvPr userDrawn="1"/>
        </p:nvSpPr>
        <p:spPr>
          <a:xfrm>
            <a:off x="3634899" y="653543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cSld>
  <p:clrMapOvr>
    <a:overrideClrMapping bg1="lt1" tx1="dk1" bg2="lt2" tx2="dk2" accent1="accent1" accent2="accent2" accent3="accent3" accent4="accent4" accent5="accent5" accent6="accent6" hlink="hlink" folHlink="folHlink"/>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3 bullets with highlights">
    <p:bg>
      <p:bgRef idx="1001">
        <a:schemeClr val="bg1"/>
      </p:bgRef>
    </p:bg>
    <p:spTree>
      <p:nvGrpSpPr>
        <p:cNvPr id="1" name=""/>
        <p:cNvGrpSpPr/>
        <p:nvPr/>
      </p:nvGrpSpPr>
      <p:grpSpPr>
        <a:xfrm>
          <a:off x="0" y="0"/>
          <a:ext cx="0" cy="0"/>
          <a:chOff x="0" y="0"/>
          <a:chExt cx="0" cy="0"/>
        </a:xfrm>
      </p:grpSpPr>
      <p:sp>
        <p:nvSpPr>
          <p:cNvPr id="41" name="Oval 20">
            <a:extLst>
              <a:ext uri="{FF2B5EF4-FFF2-40B4-BE49-F238E27FC236}">
                <a16:creationId xmlns:a16="http://schemas.microsoft.com/office/drawing/2014/main" id="{ADB39E78-E9B7-40CD-9999-E8302C610DC2}"/>
              </a:ext>
            </a:extLst>
          </p:cNvPr>
          <p:cNvSpPr/>
          <p:nvPr userDrawn="1"/>
        </p:nvSpPr>
        <p:spPr>
          <a:xfrm>
            <a:off x="5563594" y="4734095"/>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2" name="Oval 20">
            <a:extLst>
              <a:ext uri="{FF2B5EF4-FFF2-40B4-BE49-F238E27FC236}">
                <a16:creationId xmlns:a16="http://schemas.microsoft.com/office/drawing/2014/main" id="{80DEC651-0810-4FD4-A2CA-C54974433D45}"/>
              </a:ext>
            </a:extLst>
          </p:cNvPr>
          <p:cNvSpPr/>
          <p:nvPr userDrawn="1"/>
        </p:nvSpPr>
        <p:spPr>
          <a:xfrm>
            <a:off x="5563595" y="2944149"/>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3" name="Oval 20">
            <a:extLst>
              <a:ext uri="{FF2B5EF4-FFF2-40B4-BE49-F238E27FC236}">
                <a16:creationId xmlns:a16="http://schemas.microsoft.com/office/drawing/2014/main" id="{4F0142AD-298C-4A60-9F24-035D4F3F07D0}"/>
              </a:ext>
            </a:extLst>
          </p:cNvPr>
          <p:cNvSpPr/>
          <p:nvPr userDrawn="1"/>
        </p:nvSpPr>
        <p:spPr>
          <a:xfrm>
            <a:off x="5516146" y="1186056"/>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Rectangle 12">
            <a:extLst>
              <a:ext uri="{FF2B5EF4-FFF2-40B4-BE49-F238E27FC236}">
                <a16:creationId xmlns:a16="http://schemas.microsoft.com/office/drawing/2014/main" id="{9455EBB8-DB3C-45D2-B02F-0B36A58E555B}"/>
              </a:ext>
            </a:extLst>
          </p:cNvPr>
          <p:cNvSpPr/>
          <p:nvPr userDrawn="1"/>
        </p:nvSpPr>
        <p:spPr>
          <a:xfrm>
            <a:off x="-1" y="0"/>
            <a:ext cx="4749299"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pic>
        <p:nvPicPr>
          <p:cNvPr id="14" name="Graphic 41">
            <a:extLst>
              <a:ext uri="{FF2B5EF4-FFF2-40B4-BE49-F238E27FC236}">
                <a16:creationId xmlns:a16="http://schemas.microsoft.com/office/drawing/2014/main" id="{39882BC4-7320-49FC-B1BE-AEB377EFC01A}"/>
              </a:ext>
            </a:extLst>
          </p:cNvPr>
          <p:cNvPicPr>
            <a:picLocks noChangeAspect="1"/>
          </p:cNvPicPr>
          <p:nvPr userDrawn="1"/>
        </p:nvPicPr>
        <p:blipFill>
          <a:blip r:embed="rId2">
            <a:extLst>
              <a:ext uri="{96DAC541-7B7A-43D3-8B79-37D633B846F1}">
                <asvg:svgBlip xmlns:asvg="http://schemas.microsoft.com/office/drawing/2016/SVG/main" r:embed="rId3"/>
              </a:ext>
            </a:extLst>
          </a:blip>
          <a:srcRect t="7669"/>
          <a:stretch>
            <a:fillRect/>
          </a:stretch>
        </p:blipFill>
        <p:spPr>
          <a:xfrm rot="7221508" flipH="1" flipV="1">
            <a:off x="-510401" y="-999749"/>
            <a:ext cx="4694967" cy="4418573"/>
          </a:xfrm>
          <a:custGeom>
            <a:avLst/>
            <a:gdLst>
              <a:gd name="connsiteX0" fmla="*/ 0 w 6728158"/>
              <a:gd name="connsiteY0" fmla="*/ 6332069 h 6332069"/>
              <a:gd name="connsiteX1" fmla="*/ 6728158 w 6728158"/>
              <a:gd name="connsiteY1" fmla="*/ 6332069 h 6332069"/>
              <a:gd name="connsiteX2" fmla="*/ 6728158 w 6728158"/>
              <a:gd name="connsiteY2" fmla="*/ 5480387 h 6332069"/>
              <a:gd name="connsiteX3" fmla="*/ 3518172 w 6728158"/>
              <a:gd name="connsiteY3" fmla="*/ 0 h 6332069"/>
              <a:gd name="connsiteX4" fmla="*/ 0 w 6728158"/>
              <a:gd name="connsiteY4" fmla="*/ 2060673 h 6332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158" h="6332069">
                <a:moveTo>
                  <a:pt x="0" y="6332069"/>
                </a:moveTo>
                <a:lnTo>
                  <a:pt x="6728158" y="6332069"/>
                </a:lnTo>
                <a:lnTo>
                  <a:pt x="6728158" y="5480387"/>
                </a:lnTo>
                <a:lnTo>
                  <a:pt x="3518172" y="0"/>
                </a:lnTo>
                <a:lnTo>
                  <a:pt x="0" y="2060673"/>
                </a:lnTo>
                <a:close/>
              </a:path>
            </a:pathLst>
          </a:custGeom>
        </p:spPr>
      </p:pic>
      <p:sp>
        <p:nvSpPr>
          <p:cNvPr id="24" name="Text Placeholder 4">
            <a:extLst>
              <a:ext uri="{FF2B5EF4-FFF2-40B4-BE49-F238E27FC236}">
                <a16:creationId xmlns:a16="http://schemas.microsoft.com/office/drawing/2014/main" id="{B7C16A20-D927-494E-94A9-49AF2E1FA010}"/>
              </a:ext>
            </a:extLst>
          </p:cNvPr>
          <p:cNvSpPr>
            <a:spLocks noGrp="1"/>
          </p:cNvSpPr>
          <p:nvPr>
            <p:ph type="body" sz="quarter" idx="35" hasCustomPrompt="1"/>
          </p:nvPr>
        </p:nvSpPr>
        <p:spPr>
          <a:xfrm>
            <a:off x="5713875" y="1525457"/>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5" name="Text Placeholder 4">
            <a:extLst>
              <a:ext uri="{FF2B5EF4-FFF2-40B4-BE49-F238E27FC236}">
                <a16:creationId xmlns:a16="http://schemas.microsoft.com/office/drawing/2014/main" id="{936BACCD-6FBF-486E-81CB-3462560DA2CE}"/>
              </a:ext>
            </a:extLst>
          </p:cNvPr>
          <p:cNvSpPr>
            <a:spLocks noGrp="1"/>
          </p:cNvSpPr>
          <p:nvPr>
            <p:ph type="body" sz="quarter" idx="36" hasCustomPrompt="1"/>
          </p:nvPr>
        </p:nvSpPr>
        <p:spPr>
          <a:xfrm>
            <a:off x="5713875" y="3284120"/>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6" name="Text Placeholder 4">
            <a:extLst>
              <a:ext uri="{FF2B5EF4-FFF2-40B4-BE49-F238E27FC236}">
                <a16:creationId xmlns:a16="http://schemas.microsoft.com/office/drawing/2014/main" id="{48E9C506-31EA-4D04-B660-3B4DB0704112}"/>
              </a:ext>
            </a:extLst>
          </p:cNvPr>
          <p:cNvSpPr>
            <a:spLocks noGrp="1"/>
          </p:cNvSpPr>
          <p:nvPr>
            <p:ph type="body" sz="quarter" idx="37" hasCustomPrompt="1"/>
          </p:nvPr>
        </p:nvSpPr>
        <p:spPr>
          <a:xfrm>
            <a:off x="5713875" y="5061942"/>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7" name="Text Placeholder 7">
            <a:extLst>
              <a:ext uri="{FF2B5EF4-FFF2-40B4-BE49-F238E27FC236}">
                <a16:creationId xmlns:a16="http://schemas.microsoft.com/office/drawing/2014/main" id="{9949BCD6-E419-4ED2-9061-402DD5FF2406}"/>
              </a:ext>
            </a:extLst>
          </p:cNvPr>
          <p:cNvSpPr>
            <a:spLocks noGrp="1"/>
          </p:cNvSpPr>
          <p:nvPr>
            <p:ph type="body" sz="quarter" idx="38" hasCustomPrompt="1"/>
          </p:nvPr>
        </p:nvSpPr>
        <p:spPr>
          <a:xfrm>
            <a:off x="426716" y="3367132"/>
            <a:ext cx="3670826" cy="2993216"/>
          </a:xfrm>
          <a:prstGeom prst="rect">
            <a:avLst/>
          </a:prstGeom>
        </p:spPr>
        <p:txBody>
          <a:bodyPr>
            <a:noAutofit/>
          </a:bodyPr>
          <a:lstStyle>
            <a:lvl1pPr>
              <a:lnSpc>
                <a:spcPts val="2200"/>
              </a:lnSpc>
              <a:defRPr sz="1800"/>
            </a:lvl1pPr>
            <a:lvl2pPr>
              <a:lnSpc>
                <a:spcPts val="1800"/>
              </a:lnSpc>
              <a:buClr>
                <a:schemeClr val="accent3"/>
              </a:buClr>
              <a:defRPr sz="1600"/>
            </a:lvl2pPr>
            <a:lvl3pPr>
              <a:lnSpc>
                <a:spcPts val="1600"/>
              </a:lnSpc>
              <a:buClr>
                <a:schemeClr val="accent3"/>
              </a:buClr>
              <a:defRPr sz="1400"/>
            </a:lvl3pPr>
            <a:lvl4pPr>
              <a:lnSpc>
                <a:spcPts val="1400"/>
              </a:lnSpc>
              <a:buClr>
                <a:schemeClr val="accent3"/>
              </a:buClr>
              <a:defRPr sz="12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5"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2"/>
            <a:ext cx="2663676" cy="1584027"/>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6" name="Text Placeholder 4">
            <a:extLst>
              <a:ext uri="{FF2B5EF4-FFF2-40B4-BE49-F238E27FC236}">
                <a16:creationId xmlns:a16="http://schemas.microsoft.com/office/drawing/2014/main" id="{04C1CAD0-39C3-4CE2-A9E9-8CA99EFF5357}"/>
              </a:ext>
            </a:extLst>
          </p:cNvPr>
          <p:cNvSpPr>
            <a:spLocks noGrp="1"/>
          </p:cNvSpPr>
          <p:nvPr>
            <p:ph type="body" sz="quarter" idx="13" hasCustomPrompt="1"/>
          </p:nvPr>
        </p:nvSpPr>
        <p:spPr>
          <a:xfrm>
            <a:off x="6917889" y="825195"/>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17" name="Text Placeholder 7">
            <a:extLst>
              <a:ext uri="{FF2B5EF4-FFF2-40B4-BE49-F238E27FC236}">
                <a16:creationId xmlns:a16="http://schemas.microsoft.com/office/drawing/2014/main" id="{9228FC83-C11D-47F2-8BDE-B10D125E5E87}"/>
              </a:ext>
            </a:extLst>
          </p:cNvPr>
          <p:cNvSpPr>
            <a:spLocks noGrp="1"/>
          </p:cNvSpPr>
          <p:nvPr>
            <p:ph type="body" sz="quarter" idx="32" hasCustomPrompt="1"/>
          </p:nvPr>
        </p:nvSpPr>
        <p:spPr>
          <a:xfrm>
            <a:off x="6917889" y="1268413"/>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a16="http://schemas.microsoft.com/office/drawing/2014/main" id="{04C1CAD0-39C3-4CE2-A9E9-8CA99EFF5357}"/>
              </a:ext>
            </a:extLst>
          </p:cNvPr>
          <p:cNvSpPr>
            <a:spLocks noGrp="1"/>
          </p:cNvSpPr>
          <p:nvPr>
            <p:ph type="body" sz="quarter" idx="39" hasCustomPrompt="1"/>
          </p:nvPr>
        </p:nvSpPr>
        <p:spPr>
          <a:xfrm>
            <a:off x="6917889" y="2583858"/>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7">
            <a:extLst>
              <a:ext uri="{FF2B5EF4-FFF2-40B4-BE49-F238E27FC236}">
                <a16:creationId xmlns:a16="http://schemas.microsoft.com/office/drawing/2014/main" id="{9228FC83-C11D-47F2-8BDE-B10D125E5E87}"/>
              </a:ext>
            </a:extLst>
          </p:cNvPr>
          <p:cNvSpPr>
            <a:spLocks noGrp="1"/>
          </p:cNvSpPr>
          <p:nvPr>
            <p:ph type="body" sz="quarter" idx="40" hasCustomPrompt="1"/>
          </p:nvPr>
        </p:nvSpPr>
        <p:spPr>
          <a:xfrm>
            <a:off x="6917889" y="3027076"/>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5" name="Text Placeholder 4">
            <a:extLst>
              <a:ext uri="{FF2B5EF4-FFF2-40B4-BE49-F238E27FC236}">
                <a16:creationId xmlns:a16="http://schemas.microsoft.com/office/drawing/2014/main" id="{04C1CAD0-39C3-4CE2-A9E9-8CA99EFF5357}"/>
              </a:ext>
            </a:extLst>
          </p:cNvPr>
          <p:cNvSpPr>
            <a:spLocks noGrp="1"/>
          </p:cNvSpPr>
          <p:nvPr>
            <p:ph type="body" sz="quarter" idx="41" hasCustomPrompt="1"/>
          </p:nvPr>
        </p:nvSpPr>
        <p:spPr>
          <a:xfrm>
            <a:off x="6917889" y="4361680"/>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6" name="Text Placeholder 7">
            <a:extLst>
              <a:ext uri="{FF2B5EF4-FFF2-40B4-BE49-F238E27FC236}">
                <a16:creationId xmlns:a16="http://schemas.microsoft.com/office/drawing/2014/main" id="{9228FC83-C11D-47F2-8BDE-B10D125E5E87}"/>
              </a:ext>
            </a:extLst>
          </p:cNvPr>
          <p:cNvSpPr>
            <a:spLocks noGrp="1"/>
          </p:cNvSpPr>
          <p:nvPr>
            <p:ph type="body" sz="quarter" idx="42" hasCustomPrompt="1"/>
          </p:nvPr>
        </p:nvSpPr>
        <p:spPr>
          <a:xfrm>
            <a:off x="6917889" y="4804898"/>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7"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39" name="Rectangle 27">
            <a:hlinkClick r:id="rId4"/>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40" name="Retângulo 43">
            <a:extLst>
              <a:ext uri="{FF2B5EF4-FFF2-40B4-BE49-F238E27FC236}">
                <a16:creationId xmlns:a16="http://schemas.microsoft.com/office/drawing/2014/main" id="{834ADCB4-BFB1-450D-8F6D-64217F4CD92C}"/>
              </a:ext>
            </a:extLst>
          </p:cNvPr>
          <p:cNvSpPr/>
          <p:nvPr userDrawn="1"/>
        </p:nvSpPr>
        <p:spPr>
          <a:xfrm>
            <a:off x="9560327"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cSld>
  <p:clrMapOvr>
    <a:overrideClrMapping bg1="lt1" tx1="dk1" bg2="lt2" tx2="dk2" accent1="accent1" accent2="accent2" accent3="accent3" accent4="accent4" accent5="accent5" accent6="accent6" hlink="hlink" folHlink="folHlink"/>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iseño personalizado">
    <p:spTree>
      <p:nvGrpSpPr>
        <p:cNvPr id="1" name=""/>
        <p:cNvGrpSpPr/>
        <p:nvPr/>
      </p:nvGrpSpPr>
      <p:grpSpPr>
        <a:xfrm>
          <a:off x="0" y="0"/>
          <a:ext cx="0" cy="0"/>
          <a:chOff x="0" y="0"/>
          <a:chExt cx="0" cy="0"/>
        </a:xfrm>
      </p:grpSpPr>
      <p:sp>
        <p:nvSpPr>
          <p:cNvPr id="3" name="Oval 20">
            <a:extLst>
              <a:ext uri="{FF2B5EF4-FFF2-40B4-BE49-F238E27FC236}">
                <a16:creationId xmlns:a16="http://schemas.microsoft.com/office/drawing/2014/main" id="{ADB39E78-E9B7-40CD-9999-E8302C610DC2}"/>
              </a:ext>
            </a:extLst>
          </p:cNvPr>
          <p:cNvSpPr/>
          <p:nvPr userDrawn="1"/>
        </p:nvSpPr>
        <p:spPr>
          <a:xfrm>
            <a:off x="5563594" y="4080951"/>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 name="Oval 20">
            <a:extLst>
              <a:ext uri="{FF2B5EF4-FFF2-40B4-BE49-F238E27FC236}">
                <a16:creationId xmlns:a16="http://schemas.microsoft.com/office/drawing/2014/main" id="{80DEC651-0810-4FD4-A2CA-C54974433D45}"/>
              </a:ext>
            </a:extLst>
          </p:cNvPr>
          <p:cNvSpPr/>
          <p:nvPr userDrawn="1"/>
        </p:nvSpPr>
        <p:spPr>
          <a:xfrm>
            <a:off x="5563595" y="2611640"/>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5" name="Oval 20">
            <a:extLst>
              <a:ext uri="{FF2B5EF4-FFF2-40B4-BE49-F238E27FC236}">
                <a16:creationId xmlns:a16="http://schemas.microsoft.com/office/drawing/2014/main" id="{4F0142AD-298C-4A60-9F24-035D4F3F07D0}"/>
              </a:ext>
            </a:extLst>
          </p:cNvPr>
          <p:cNvSpPr/>
          <p:nvPr userDrawn="1"/>
        </p:nvSpPr>
        <p:spPr>
          <a:xfrm>
            <a:off x="5516146" y="1186056"/>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6" name="Rectangle 12">
            <a:extLst>
              <a:ext uri="{FF2B5EF4-FFF2-40B4-BE49-F238E27FC236}">
                <a16:creationId xmlns:a16="http://schemas.microsoft.com/office/drawing/2014/main" id="{9455EBB8-DB3C-45D2-B02F-0B36A58E555B}"/>
              </a:ext>
            </a:extLst>
          </p:cNvPr>
          <p:cNvSpPr/>
          <p:nvPr userDrawn="1"/>
        </p:nvSpPr>
        <p:spPr>
          <a:xfrm>
            <a:off x="-1" y="0"/>
            <a:ext cx="4749299"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pic>
        <p:nvPicPr>
          <p:cNvPr id="7" name="Graphic 41">
            <a:extLst>
              <a:ext uri="{FF2B5EF4-FFF2-40B4-BE49-F238E27FC236}">
                <a16:creationId xmlns:a16="http://schemas.microsoft.com/office/drawing/2014/main" id="{39882BC4-7320-49FC-B1BE-AEB377EFC01A}"/>
              </a:ext>
            </a:extLst>
          </p:cNvPr>
          <p:cNvPicPr>
            <a:picLocks noChangeAspect="1"/>
          </p:cNvPicPr>
          <p:nvPr userDrawn="1"/>
        </p:nvPicPr>
        <p:blipFill>
          <a:blip r:embed="rId2">
            <a:extLst>
              <a:ext uri="{96DAC541-7B7A-43D3-8B79-37D633B846F1}">
                <asvg:svgBlip xmlns:asvg="http://schemas.microsoft.com/office/drawing/2016/SVG/main" r:embed="rId3"/>
              </a:ext>
            </a:extLst>
          </a:blip>
          <a:srcRect t="7669"/>
          <a:stretch>
            <a:fillRect/>
          </a:stretch>
        </p:blipFill>
        <p:spPr>
          <a:xfrm rot="7221508" flipH="1" flipV="1">
            <a:off x="-510401" y="-999749"/>
            <a:ext cx="4694967" cy="4418573"/>
          </a:xfrm>
          <a:custGeom>
            <a:avLst/>
            <a:gdLst>
              <a:gd name="connsiteX0" fmla="*/ 0 w 6728158"/>
              <a:gd name="connsiteY0" fmla="*/ 6332069 h 6332069"/>
              <a:gd name="connsiteX1" fmla="*/ 6728158 w 6728158"/>
              <a:gd name="connsiteY1" fmla="*/ 6332069 h 6332069"/>
              <a:gd name="connsiteX2" fmla="*/ 6728158 w 6728158"/>
              <a:gd name="connsiteY2" fmla="*/ 5480387 h 6332069"/>
              <a:gd name="connsiteX3" fmla="*/ 3518172 w 6728158"/>
              <a:gd name="connsiteY3" fmla="*/ 0 h 6332069"/>
              <a:gd name="connsiteX4" fmla="*/ 0 w 6728158"/>
              <a:gd name="connsiteY4" fmla="*/ 2060673 h 6332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158" h="6332069">
                <a:moveTo>
                  <a:pt x="0" y="6332069"/>
                </a:moveTo>
                <a:lnTo>
                  <a:pt x="6728158" y="6332069"/>
                </a:lnTo>
                <a:lnTo>
                  <a:pt x="6728158" y="5480387"/>
                </a:lnTo>
                <a:lnTo>
                  <a:pt x="3518172" y="0"/>
                </a:lnTo>
                <a:lnTo>
                  <a:pt x="0" y="2060673"/>
                </a:lnTo>
                <a:close/>
              </a:path>
            </a:pathLst>
          </a:custGeom>
        </p:spPr>
      </p:pic>
      <p:sp>
        <p:nvSpPr>
          <p:cNvPr id="8" name="Text Placeholder 4">
            <a:extLst>
              <a:ext uri="{FF2B5EF4-FFF2-40B4-BE49-F238E27FC236}">
                <a16:creationId xmlns:a16="http://schemas.microsoft.com/office/drawing/2014/main" id="{B7C16A20-D927-494E-94A9-49AF2E1FA010}"/>
              </a:ext>
            </a:extLst>
          </p:cNvPr>
          <p:cNvSpPr>
            <a:spLocks noGrp="1"/>
          </p:cNvSpPr>
          <p:nvPr>
            <p:ph type="body" sz="quarter" idx="35" hasCustomPrompt="1"/>
          </p:nvPr>
        </p:nvSpPr>
        <p:spPr>
          <a:xfrm>
            <a:off x="5713875" y="1525457"/>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9" name="Text Placeholder 4">
            <a:extLst>
              <a:ext uri="{FF2B5EF4-FFF2-40B4-BE49-F238E27FC236}">
                <a16:creationId xmlns:a16="http://schemas.microsoft.com/office/drawing/2014/main" id="{936BACCD-6FBF-486E-81CB-3462560DA2CE}"/>
              </a:ext>
            </a:extLst>
          </p:cNvPr>
          <p:cNvSpPr>
            <a:spLocks noGrp="1"/>
          </p:cNvSpPr>
          <p:nvPr>
            <p:ph type="body" sz="quarter" idx="36" hasCustomPrompt="1"/>
          </p:nvPr>
        </p:nvSpPr>
        <p:spPr>
          <a:xfrm>
            <a:off x="5713875" y="2951611"/>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10" name="Text Placeholder 4">
            <a:extLst>
              <a:ext uri="{FF2B5EF4-FFF2-40B4-BE49-F238E27FC236}">
                <a16:creationId xmlns:a16="http://schemas.microsoft.com/office/drawing/2014/main" id="{48E9C506-31EA-4D04-B660-3B4DB0704112}"/>
              </a:ext>
            </a:extLst>
          </p:cNvPr>
          <p:cNvSpPr>
            <a:spLocks noGrp="1"/>
          </p:cNvSpPr>
          <p:nvPr>
            <p:ph type="body" sz="quarter" idx="37" hasCustomPrompt="1"/>
          </p:nvPr>
        </p:nvSpPr>
        <p:spPr>
          <a:xfrm>
            <a:off x="5713875" y="4408798"/>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11" name="Text Placeholder 7">
            <a:extLst>
              <a:ext uri="{FF2B5EF4-FFF2-40B4-BE49-F238E27FC236}">
                <a16:creationId xmlns:a16="http://schemas.microsoft.com/office/drawing/2014/main" id="{9949BCD6-E419-4ED2-9061-402DD5FF2406}"/>
              </a:ext>
            </a:extLst>
          </p:cNvPr>
          <p:cNvSpPr>
            <a:spLocks noGrp="1"/>
          </p:cNvSpPr>
          <p:nvPr>
            <p:ph type="body" sz="quarter" idx="38" hasCustomPrompt="1"/>
          </p:nvPr>
        </p:nvSpPr>
        <p:spPr>
          <a:xfrm>
            <a:off x="426716" y="3367132"/>
            <a:ext cx="3670826" cy="2993216"/>
          </a:xfrm>
          <a:prstGeom prst="rect">
            <a:avLst/>
          </a:prstGeom>
        </p:spPr>
        <p:txBody>
          <a:bodyPr>
            <a:noAutofit/>
          </a:bodyPr>
          <a:lstStyle>
            <a:lvl1pPr>
              <a:lnSpc>
                <a:spcPts val="2200"/>
              </a:lnSpc>
              <a:defRPr sz="1800"/>
            </a:lvl1pPr>
            <a:lvl2pPr>
              <a:lnSpc>
                <a:spcPts val="1800"/>
              </a:lnSpc>
              <a:buClr>
                <a:schemeClr val="accent3"/>
              </a:buClr>
              <a:defRPr sz="1600"/>
            </a:lvl2pPr>
            <a:lvl3pPr>
              <a:lnSpc>
                <a:spcPts val="1600"/>
              </a:lnSpc>
              <a:buClr>
                <a:schemeClr val="accent3"/>
              </a:buClr>
              <a:defRPr sz="1400"/>
            </a:lvl3pPr>
            <a:lvl4pPr>
              <a:lnSpc>
                <a:spcPts val="1400"/>
              </a:lnSpc>
              <a:buClr>
                <a:schemeClr val="accent3"/>
              </a:buClr>
              <a:defRPr sz="12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2"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2"/>
            <a:ext cx="2663676" cy="1584027"/>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3" name="Text Placeholder 4">
            <a:extLst>
              <a:ext uri="{FF2B5EF4-FFF2-40B4-BE49-F238E27FC236}">
                <a16:creationId xmlns:a16="http://schemas.microsoft.com/office/drawing/2014/main" id="{04C1CAD0-39C3-4CE2-A9E9-8CA99EFF5357}"/>
              </a:ext>
            </a:extLst>
          </p:cNvPr>
          <p:cNvSpPr>
            <a:spLocks noGrp="1"/>
          </p:cNvSpPr>
          <p:nvPr>
            <p:ph type="body" sz="quarter" idx="13" hasCustomPrompt="1"/>
          </p:nvPr>
        </p:nvSpPr>
        <p:spPr>
          <a:xfrm>
            <a:off x="6917889" y="1537714"/>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15" name="Text Placeholder 4">
            <a:extLst>
              <a:ext uri="{FF2B5EF4-FFF2-40B4-BE49-F238E27FC236}">
                <a16:creationId xmlns:a16="http://schemas.microsoft.com/office/drawing/2014/main" id="{04C1CAD0-39C3-4CE2-A9E9-8CA99EFF5357}"/>
              </a:ext>
            </a:extLst>
          </p:cNvPr>
          <p:cNvSpPr>
            <a:spLocks noGrp="1"/>
          </p:cNvSpPr>
          <p:nvPr>
            <p:ph type="body" sz="quarter" idx="39" hasCustomPrompt="1"/>
          </p:nvPr>
        </p:nvSpPr>
        <p:spPr>
          <a:xfrm>
            <a:off x="6917889" y="2975743"/>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17" name="Text Placeholder 4">
            <a:extLst>
              <a:ext uri="{FF2B5EF4-FFF2-40B4-BE49-F238E27FC236}">
                <a16:creationId xmlns:a16="http://schemas.microsoft.com/office/drawing/2014/main" id="{04C1CAD0-39C3-4CE2-A9E9-8CA99EFF5357}"/>
              </a:ext>
            </a:extLst>
          </p:cNvPr>
          <p:cNvSpPr>
            <a:spLocks noGrp="1"/>
          </p:cNvSpPr>
          <p:nvPr>
            <p:ph type="body" sz="quarter" idx="41" hasCustomPrompt="1"/>
          </p:nvPr>
        </p:nvSpPr>
        <p:spPr>
          <a:xfrm>
            <a:off x="6917889" y="4444807"/>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19"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20" name="Rectangle 27">
            <a:hlinkClick r:id="rId4"/>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1" name="Retângulo 43">
            <a:extLst>
              <a:ext uri="{FF2B5EF4-FFF2-40B4-BE49-F238E27FC236}">
                <a16:creationId xmlns:a16="http://schemas.microsoft.com/office/drawing/2014/main" id="{834ADCB4-BFB1-450D-8F6D-64217F4CD92C}"/>
              </a:ext>
            </a:extLst>
          </p:cNvPr>
          <p:cNvSpPr/>
          <p:nvPr userDrawn="1"/>
        </p:nvSpPr>
        <p:spPr>
          <a:xfrm>
            <a:off x="9560327"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0_Diseño personalizado">
    <p:bg>
      <p:bgPr>
        <a:solidFill>
          <a:schemeClr val="bg2"/>
        </a:solidFill>
        <a:effectLst/>
      </p:bgPr>
    </p:bg>
    <p:spTree>
      <p:nvGrpSpPr>
        <p:cNvPr id="1" name=""/>
        <p:cNvGrpSpPr/>
        <p:nvPr/>
      </p:nvGrpSpPr>
      <p:grpSpPr>
        <a:xfrm>
          <a:off x="0" y="0"/>
          <a:ext cx="0" cy="0"/>
          <a:chOff x="0" y="0"/>
          <a:chExt cx="0" cy="0"/>
        </a:xfrm>
      </p:grpSpPr>
      <p:pic>
        <p:nvPicPr>
          <p:cNvPr id="7" name="Graphic 41">
            <a:extLst>
              <a:ext uri="{FF2B5EF4-FFF2-40B4-BE49-F238E27FC236}">
                <a16:creationId xmlns:a16="http://schemas.microsoft.com/office/drawing/2014/main" id="{39882BC4-7320-49FC-B1BE-AEB377EFC01A}"/>
              </a:ext>
            </a:extLst>
          </p:cNvPr>
          <p:cNvPicPr>
            <a:picLocks noChangeAspect="1"/>
          </p:cNvPicPr>
          <p:nvPr userDrawn="1"/>
        </p:nvPicPr>
        <p:blipFill>
          <a:blip r:embed="rId2">
            <a:extLst>
              <a:ext uri="{96DAC541-7B7A-43D3-8B79-37D633B846F1}">
                <asvg:svgBlip xmlns:asvg="http://schemas.microsoft.com/office/drawing/2016/SVG/main" r:embed="rId3"/>
              </a:ext>
            </a:extLst>
          </a:blip>
          <a:srcRect t="7669"/>
          <a:stretch>
            <a:fillRect/>
          </a:stretch>
        </p:blipFill>
        <p:spPr>
          <a:xfrm rot="7221508" flipH="1" flipV="1">
            <a:off x="-510401" y="-999749"/>
            <a:ext cx="4694967" cy="4418573"/>
          </a:xfrm>
          <a:custGeom>
            <a:avLst/>
            <a:gdLst>
              <a:gd name="connsiteX0" fmla="*/ 0 w 6728158"/>
              <a:gd name="connsiteY0" fmla="*/ 6332069 h 6332069"/>
              <a:gd name="connsiteX1" fmla="*/ 6728158 w 6728158"/>
              <a:gd name="connsiteY1" fmla="*/ 6332069 h 6332069"/>
              <a:gd name="connsiteX2" fmla="*/ 6728158 w 6728158"/>
              <a:gd name="connsiteY2" fmla="*/ 5480387 h 6332069"/>
              <a:gd name="connsiteX3" fmla="*/ 3518172 w 6728158"/>
              <a:gd name="connsiteY3" fmla="*/ 0 h 6332069"/>
              <a:gd name="connsiteX4" fmla="*/ 0 w 6728158"/>
              <a:gd name="connsiteY4" fmla="*/ 2060673 h 6332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158" h="6332069">
                <a:moveTo>
                  <a:pt x="0" y="6332069"/>
                </a:moveTo>
                <a:lnTo>
                  <a:pt x="6728158" y="6332069"/>
                </a:lnTo>
                <a:lnTo>
                  <a:pt x="6728158" y="5480387"/>
                </a:lnTo>
                <a:lnTo>
                  <a:pt x="3518172" y="0"/>
                </a:lnTo>
                <a:lnTo>
                  <a:pt x="0" y="2060673"/>
                </a:lnTo>
                <a:close/>
              </a:path>
            </a:pathLst>
          </a:custGeom>
        </p:spPr>
      </p:pic>
      <p:sp>
        <p:nvSpPr>
          <p:cNvPr id="11" name="Text Placeholder 7">
            <a:extLst>
              <a:ext uri="{FF2B5EF4-FFF2-40B4-BE49-F238E27FC236}">
                <a16:creationId xmlns:a16="http://schemas.microsoft.com/office/drawing/2014/main" id="{9949BCD6-E419-4ED2-9061-402DD5FF2406}"/>
              </a:ext>
            </a:extLst>
          </p:cNvPr>
          <p:cNvSpPr>
            <a:spLocks noGrp="1"/>
          </p:cNvSpPr>
          <p:nvPr>
            <p:ph type="body" sz="quarter" idx="38" hasCustomPrompt="1"/>
          </p:nvPr>
        </p:nvSpPr>
        <p:spPr>
          <a:xfrm>
            <a:off x="426716" y="3367132"/>
            <a:ext cx="3670826" cy="2993216"/>
          </a:xfrm>
          <a:prstGeom prst="rect">
            <a:avLst/>
          </a:prstGeom>
        </p:spPr>
        <p:txBody>
          <a:bodyPr>
            <a:noAutofit/>
          </a:bodyPr>
          <a:lstStyle>
            <a:lvl1pPr>
              <a:lnSpc>
                <a:spcPts val="2200"/>
              </a:lnSpc>
              <a:defRPr sz="1800"/>
            </a:lvl1pPr>
            <a:lvl2pPr>
              <a:lnSpc>
                <a:spcPts val="1800"/>
              </a:lnSpc>
              <a:buClr>
                <a:schemeClr val="accent3"/>
              </a:buClr>
              <a:defRPr sz="1600"/>
            </a:lvl2pPr>
            <a:lvl3pPr>
              <a:lnSpc>
                <a:spcPts val="1600"/>
              </a:lnSpc>
              <a:buClr>
                <a:schemeClr val="accent3"/>
              </a:buClr>
              <a:defRPr sz="1400"/>
            </a:lvl3pPr>
            <a:lvl4pPr>
              <a:lnSpc>
                <a:spcPts val="1400"/>
              </a:lnSpc>
              <a:buClr>
                <a:schemeClr val="accent3"/>
              </a:buClr>
              <a:defRPr sz="12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2"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2"/>
            <a:ext cx="2663676" cy="1584027"/>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3" name="Text Placeholder 4">
            <a:extLst>
              <a:ext uri="{FF2B5EF4-FFF2-40B4-BE49-F238E27FC236}">
                <a16:creationId xmlns:a16="http://schemas.microsoft.com/office/drawing/2014/main" id="{04C1CAD0-39C3-4CE2-A9E9-8CA99EFF5357}"/>
              </a:ext>
            </a:extLst>
          </p:cNvPr>
          <p:cNvSpPr>
            <a:spLocks noGrp="1"/>
          </p:cNvSpPr>
          <p:nvPr>
            <p:ph type="body" sz="quarter" idx="13" hasCustomPrompt="1"/>
          </p:nvPr>
        </p:nvSpPr>
        <p:spPr>
          <a:xfrm>
            <a:off x="6173970" y="1537714"/>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14" name="Text Placeholder 4">
            <a:extLst>
              <a:ext uri="{FF2B5EF4-FFF2-40B4-BE49-F238E27FC236}">
                <a16:creationId xmlns:a16="http://schemas.microsoft.com/office/drawing/2014/main" id="{04C1CAD0-39C3-4CE2-A9E9-8CA99EFF5357}"/>
              </a:ext>
            </a:extLst>
          </p:cNvPr>
          <p:cNvSpPr>
            <a:spLocks noGrp="1"/>
          </p:cNvSpPr>
          <p:nvPr>
            <p:ph type="body" sz="quarter" idx="39" hasCustomPrompt="1"/>
          </p:nvPr>
        </p:nvSpPr>
        <p:spPr>
          <a:xfrm>
            <a:off x="6173970" y="2975743"/>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15" name="Text Placeholder 4">
            <a:extLst>
              <a:ext uri="{FF2B5EF4-FFF2-40B4-BE49-F238E27FC236}">
                <a16:creationId xmlns:a16="http://schemas.microsoft.com/office/drawing/2014/main" id="{04C1CAD0-39C3-4CE2-A9E9-8CA99EFF5357}"/>
              </a:ext>
            </a:extLst>
          </p:cNvPr>
          <p:cNvSpPr>
            <a:spLocks noGrp="1"/>
          </p:cNvSpPr>
          <p:nvPr>
            <p:ph type="body" sz="quarter" idx="41" hasCustomPrompt="1"/>
          </p:nvPr>
        </p:nvSpPr>
        <p:spPr>
          <a:xfrm>
            <a:off x="6173970" y="4444807"/>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16"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17" name="Rectangle 27">
            <a:hlinkClick r:id="rId4"/>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a16="http://schemas.microsoft.com/office/drawing/2014/main" id="{834ADCB4-BFB1-450D-8F6D-64217F4CD92C}"/>
              </a:ext>
            </a:extLst>
          </p:cNvPr>
          <p:cNvSpPr/>
          <p:nvPr userDrawn="1"/>
        </p:nvSpPr>
        <p:spPr>
          <a:xfrm>
            <a:off x="9560327"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Contact information">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id="{EC1A94F9-DC7A-4538-8277-70A44CA10105}"/>
              </a:ext>
            </a:extLst>
          </p:cNvPr>
          <p:cNvSpPr>
            <a:spLocks noGrp="1"/>
          </p:cNvSpPr>
          <p:nvPr>
            <p:ph type="pic" sz="quarter" idx="10"/>
          </p:nvPr>
        </p:nvSpPr>
        <p:spPr>
          <a:xfrm>
            <a:off x="624115" y="1903413"/>
            <a:ext cx="1452563" cy="1671637"/>
          </a:xfrm>
          <a:prstGeom prst="rect">
            <a:avLst/>
          </a:prstGeom>
          <a:solidFill>
            <a:srgbClr val="D9D9D9"/>
          </a:solidFill>
        </p:spPr>
        <p:txBody>
          <a:bodyPr anchor="ctr"/>
          <a:lstStyle>
            <a:lvl1pPr algn="ctr">
              <a:defRPr/>
            </a:lvl1pPr>
          </a:lstStyle>
          <a:p>
            <a:endParaRPr lang="pt-PT"/>
          </a:p>
        </p:txBody>
      </p:sp>
      <p:sp>
        <p:nvSpPr>
          <p:cNvPr id="19" name="Picture Placeholder 17">
            <a:extLst>
              <a:ext uri="{FF2B5EF4-FFF2-40B4-BE49-F238E27FC236}">
                <a16:creationId xmlns:a16="http://schemas.microsoft.com/office/drawing/2014/main" id="{74E803A8-AB56-45EC-B2C1-515FBB73BB37}"/>
              </a:ext>
            </a:extLst>
          </p:cNvPr>
          <p:cNvSpPr>
            <a:spLocks noGrp="1"/>
          </p:cNvSpPr>
          <p:nvPr>
            <p:ph type="pic" sz="quarter" idx="11"/>
          </p:nvPr>
        </p:nvSpPr>
        <p:spPr>
          <a:xfrm>
            <a:off x="6455195" y="1903413"/>
            <a:ext cx="1452563" cy="1671637"/>
          </a:xfrm>
          <a:prstGeom prst="rect">
            <a:avLst/>
          </a:prstGeom>
          <a:solidFill>
            <a:srgbClr val="D9D9D9"/>
          </a:solidFill>
        </p:spPr>
        <p:txBody>
          <a:bodyPr anchor="ctr"/>
          <a:lstStyle>
            <a:lvl1pPr algn="ctr">
              <a:defRPr/>
            </a:lvl1pPr>
          </a:lstStyle>
          <a:p>
            <a:endParaRPr lang="pt-PT"/>
          </a:p>
        </p:txBody>
      </p:sp>
      <p:sp>
        <p:nvSpPr>
          <p:cNvPr id="20" name="Picture Placeholder 17">
            <a:extLst>
              <a:ext uri="{FF2B5EF4-FFF2-40B4-BE49-F238E27FC236}">
                <a16:creationId xmlns:a16="http://schemas.microsoft.com/office/drawing/2014/main" id="{9D1BE315-6BE9-4C05-9EDD-2BF1E943154E}"/>
              </a:ext>
            </a:extLst>
          </p:cNvPr>
          <p:cNvSpPr>
            <a:spLocks noGrp="1"/>
          </p:cNvSpPr>
          <p:nvPr>
            <p:ph type="pic" sz="quarter" idx="12"/>
          </p:nvPr>
        </p:nvSpPr>
        <p:spPr>
          <a:xfrm>
            <a:off x="624115" y="4379453"/>
            <a:ext cx="1452563" cy="1671637"/>
          </a:xfrm>
          <a:prstGeom prst="rect">
            <a:avLst/>
          </a:prstGeom>
          <a:solidFill>
            <a:srgbClr val="D9D9D9"/>
          </a:solidFill>
        </p:spPr>
        <p:txBody>
          <a:bodyPr anchor="ctr"/>
          <a:lstStyle>
            <a:lvl1pPr algn="ctr">
              <a:defRPr/>
            </a:lvl1pPr>
          </a:lstStyle>
          <a:p>
            <a:endParaRPr lang="pt-PT"/>
          </a:p>
        </p:txBody>
      </p:sp>
      <p:sp>
        <p:nvSpPr>
          <p:cNvPr id="21" name="Picture Placeholder 17">
            <a:extLst>
              <a:ext uri="{FF2B5EF4-FFF2-40B4-BE49-F238E27FC236}">
                <a16:creationId xmlns:a16="http://schemas.microsoft.com/office/drawing/2014/main" id="{1281E9B6-7C84-4FF5-B198-C8FC0C8924EE}"/>
              </a:ext>
            </a:extLst>
          </p:cNvPr>
          <p:cNvSpPr>
            <a:spLocks noGrp="1"/>
          </p:cNvSpPr>
          <p:nvPr>
            <p:ph type="pic" sz="quarter" idx="13"/>
          </p:nvPr>
        </p:nvSpPr>
        <p:spPr>
          <a:xfrm>
            <a:off x="6455195" y="4379453"/>
            <a:ext cx="1452563" cy="1671637"/>
          </a:xfrm>
          <a:prstGeom prst="rect">
            <a:avLst/>
          </a:prstGeom>
          <a:solidFill>
            <a:srgbClr val="D9D9D9"/>
          </a:solidFill>
        </p:spPr>
        <p:txBody>
          <a:bodyPr anchor="ctr"/>
          <a:lstStyle>
            <a:lvl1pPr algn="ctr">
              <a:defRPr/>
            </a:lvl1pPr>
          </a:lstStyle>
          <a:p>
            <a:endParaRPr lang="pt-PT"/>
          </a:p>
        </p:txBody>
      </p:sp>
      <p:sp>
        <p:nvSpPr>
          <p:cNvPr id="11"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3"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17" name="Text Placeholder 7">
            <a:extLst>
              <a:ext uri="{FF2B5EF4-FFF2-40B4-BE49-F238E27FC236}">
                <a16:creationId xmlns:a16="http://schemas.microsoft.com/office/drawing/2014/main" id="{9228FC83-C11D-47F2-8BDE-B10D125E5E87}"/>
              </a:ext>
            </a:extLst>
          </p:cNvPr>
          <p:cNvSpPr>
            <a:spLocks noGrp="1"/>
          </p:cNvSpPr>
          <p:nvPr>
            <p:ph type="body" sz="quarter" idx="32" hasCustomPrompt="1"/>
          </p:nvPr>
        </p:nvSpPr>
        <p:spPr>
          <a:xfrm>
            <a:off x="2207568" y="190341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4" name="Text Placeholder 7">
            <a:extLst>
              <a:ext uri="{FF2B5EF4-FFF2-40B4-BE49-F238E27FC236}">
                <a16:creationId xmlns:a16="http://schemas.microsoft.com/office/drawing/2014/main" id="{9228FC83-C11D-47F2-8BDE-B10D125E5E87}"/>
              </a:ext>
            </a:extLst>
          </p:cNvPr>
          <p:cNvSpPr>
            <a:spLocks noGrp="1"/>
          </p:cNvSpPr>
          <p:nvPr>
            <p:ph type="body" sz="quarter" idx="33" hasCustomPrompt="1"/>
          </p:nvPr>
        </p:nvSpPr>
        <p:spPr>
          <a:xfrm>
            <a:off x="8040043" y="190341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7" name="Text Placeholder 7">
            <a:extLst>
              <a:ext uri="{FF2B5EF4-FFF2-40B4-BE49-F238E27FC236}">
                <a16:creationId xmlns:a16="http://schemas.microsoft.com/office/drawing/2014/main" id="{9228FC83-C11D-47F2-8BDE-B10D125E5E87}"/>
              </a:ext>
            </a:extLst>
          </p:cNvPr>
          <p:cNvSpPr>
            <a:spLocks noGrp="1"/>
          </p:cNvSpPr>
          <p:nvPr>
            <p:ph type="body" sz="quarter" idx="34" hasCustomPrompt="1"/>
          </p:nvPr>
        </p:nvSpPr>
        <p:spPr>
          <a:xfrm>
            <a:off x="2207568" y="437945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8"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8040043" y="437945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cxnSp>
        <p:nvCxnSpPr>
          <p:cNvPr id="22"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50719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3" name="Rectangle 27">
            <a:hlinkClick r:id="rId2"/>
            <a:extLst>
              <a:ext uri="{FF2B5EF4-FFF2-40B4-BE49-F238E27FC236}">
                <a16:creationId xmlns:a16="http://schemas.microsoft.com/office/drawing/2014/main" id="{F376ABD1-4930-42EB-9A73-9A9C7C6BF2D3}"/>
              </a:ext>
            </a:extLst>
          </p:cNvPr>
          <p:cNvSpPr/>
          <p:nvPr userDrawn="1"/>
        </p:nvSpPr>
        <p:spPr>
          <a:xfrm>
            <a:off x="407988" y="6555970"/>
            <a:ext cx="3424326" cy="302029"/>
          </a:xfrm>
          <a:prstGeom prst="rect">
            <a:avLst/>
          </a:prstGeom>
        </p:spPr>
        <p:txBody>
          <a:bodyPr wrap="square" lIns="0" tIns="0" rIns="0" bIns="0" anchor="ctr" anchorCtr="0">
            <a:noAutofit/>
          </a:bodyPr>
          <a:lstStyle/>
          <a:p>
            <a:pPr marL="0" marR="0" lvl="0" indent="0" algn="l" defTabSz="914400" rtl="0" eaLnBrk="1" fontAlgn="auto" latinLnBrk="0" hangingPunct="1">
              <a:lnSpc>
                <a:spcPct val="85000"/>
              </a:lnSpc>
              <a:spcBef>
                <a:spcPts val="0"/>
              </a:spcBef>
              <a:spcAft>
                <a:spcPts val="0"/>
              </a:spcAft>
              <a:buClrTx/>
              <a:buSzTx/>
              <a:buFontTx/>
              <a:buNone/>
              <a:tabLst/>
              <a:defRPr/>
            </a:pPr>
            <a:r>
              <a:rPr lang="en-US" sz="800" kern="0" dirty="0">
                <a:solidFill>
                  <a:srgbClr val="00458D"/>
                </a:solidFill>
                <a:latin typeface="+mn-lt"/>
                <a:ea typeface="+mn-ea"/>
                <a:cs typeface="Arial" panose="020B0604020202020204" pitchFamily="34" charset="0"/>
              </a:rPr>
              <a:t>AA GDPR </a:t>
            </a:r>
            <a:r>
              <a:rPr lang="mr-IN" sz="800" kern="0" dirty="0">
                <a:solidFill>
                  <a:srgbClr val="00458D"/>
                </a:solidFill>
                <a:latin typeface="+mn-lt"/>
                <a:ea typeface="+mn-ea"/>
                <a:cs typeface="Arial" panose="020B0604020202020204" pitchFamily="34" charset="0"/>
              </a:rPr>
              <a:t>–</a:t>
            </a:r>
            <a:r>
              <a:rPr lang="en-US" sz="800" kern="0" dirty="0">
                <a:solidFill>
                  <a:srgbClr val="00458D"/>
                </a:solidFill>
                <a:latin typeface="+mn-lt"/>
                <a:ea typeface="+mn-ea"/>
                <a:cs typeface="Arial" panose="020B0604020202020204" pitchFamily="34" charset="0"/>
              </a:rPr>
              <a:t> Deletion</a:t>
            </a:r>
            <a:r>
              <a:rPr lang="en-US" sz="800" kern="0" baseline="0" dirty="0">
                <a:solidFill>
                  <a:srgbClr val="00458D"/>
                </a:solidFill>
                <a:latin typeface="+mn-lt"/>
                <a:ea typeface="+mn-ea"/>
                <a:cs typeface="Arial" panose="020B0604020202020204" pitchFamily="34" charset="0"/>
              </a:rPr>
              <a:t> Impact Study  |  </a:t>
            </a:r>
            <a:r>
              <a:rPr lang="en-US" sz="800" dirty="0">
                <a:solidFill>
                  <a:srgbClr val="E40A38"/>
                </a:solidFill>
                <a:latin typeface="Century Gothic"/>
              </a:rPr>
              <a:t>Confidentiality</a:t>
            </a:r>
            <a:r>
              <a:rPr lang="en-US" sz="800" baseline="0" dirty="0">
                <a:solidFill>
                  <a:srgbClr val="E40A38"/>
                </a:solidFill>
                <a:latin typeface="Century Gothic"/>
              </a:rPr>
              <a:t> Level</a:t>
            </a:r>
            <a:endParaRPr lang="en-US" sz="800" dirty="0">
              <a:solidFill>
                <a:srgbClr val="E40A38"/>
              </a:solidFill>
              <a:latin typeface="Century Gothic"/>
            </a:endParaRPr>
          </a:p>
          <a:p>
            <a:pPr lvl="0" algn="l" defTabSz="914400">
              <a:lnSpc>
                <a:spcPct val="85000"/>
              </a:lnSpc>
              <a:defRPr/>
            </a:pPr>
            <a:endParaRPr lang="en-US" sz="800" kern="0" dirty="0">
              <a:solidFill>
                <a:srgbClr val="00458D"/>
              </a:solidFill>
              <a:latin typeface="+mn-lt"/>
              <a:ea typeface="+mn-ea"/>
              <a:cs typeface="Arial" panose="020B0604020202020204" pitchFamily="34" charset="0"/>
            </a:endParaRPr>
          </a:p>
        </p:txBody>
      </p:sp>
      <p:sp>
        <p:nvSpPr>
          <p:cNvPr id="25" name="Retângulo 43">
            <a:extLst>
              <a:ext uri="{FF2B5EF4-FFF2-40B4-BE49-F238E27FC236}">
                <a16:creationId xmlns:a16="http://schemas.microsoft.com/office/drawing/2014/main" id="{834ADCB4-BFB1-450D-8F6D-64217F4CD92C}"/>
              </a:ext>
            </a:extLst>
          </p:cNvPr>
          <p:cNvSpPr/>
          <p:nvPr userDrawn="1"/>
        </p:nvSpPr>
        <p:spPr>
          <a:xfrm>
            <a:off x="3634899" y="653543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Contact details">
    <p:spTree>
      <p:nvGrpSpPr>
        <p:cNvPr id="1" name=""/>
        <p:cNvGrpSpPr/>
        <p:nvPr/>
      </p:nvGrpSpPr>
      <p:grpSpPr>
        <a:xfrm>
          <a:off x="0" y="0"/>
          <a:ext cx="0" cy="0"/>
          <a:chOff x="0" y="0"/>
          <a:chExt cx="0" cy="0"/>
        </a:xfrm>
      </p:grpSpPr>
      <p:sp>
        <p:nvSpPr>
          <p:cNvPr id="15" name="Text Placeholder 4">
            <a:extLst>
              <a:ext uri="{FF2B5EF4-FFF2-40B4-BE49-F238E27FC236}">
                <a16:creationId xmlns:a16="http://schemas.microsoft.com/office/drawing/2014/main" id="{38EB8B05-1295-4FBE-8D2F-3BFEB534AE51}"/>
              </a:ext>
            </a:extLst>
          </p:cNvPr>
          <p:cNvSpPr>
            <a:spLocks noGrp="1"/>
          </p:cNvSpPr>
          <p:nvPr>
            <p:ph type="body" sz="quarter" idx="29"/>
          </p:nvPr>
        </p:nvSpPr>
        <p:spPr>
          <a:xfrm>
            <a:off x="6638114" y="662159"/>
            <a:ext cx="4883669"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dirty="0"/>
              <a:t>Edit Master text styles</a:t>
            </a:r>
          </a:p>
        </p:txBody>
      </p:sp>
      <p:sp>
        <p:nvSpPr>
          <p:cNvPr id="16" name="Text Placeholder 4">
            <a:extLst>
              <a:ext uri="{FF2B5EF4-FFF2-40B4-BE49-F238E27FC236}">
                <a16:creationId xmlns:a16="http://schemas.microsoft.com/office/drawing/2014/main" id="{89F369BB-997D-4351-8E94-506F593BC826}"/>
              </a:ext>
            </a:extLst>
          </p:cNvPr>
          <p:cNvSpPr>
            <a:spLocks noGrp="1"/>
          </p:cNvSpPr>
          <p:nvPr>
            <p:ph type="body" sz="quarter" idx="30"/>
          </p:nvPr>
        </p:nvSpPr>
        <p:spPr>
          <a:xfrm>
            <a:off x="6638114" y="4374297"/>
            <a:ext cx="4883669"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dirty="0"/>
              <a:t>Edit Master text styles</a:t>
            </a:r>
          </a:p>
        </p:txBody>
      </p:sp>
      <p:sp>
        <p:nvSpPr>
          <p:cNvPr id="17" name="Text Placeholder 7">
            <a:extLst>
              <a:ext uri="{FF2B5EF4-FFF2-40B4-BE49-F238E27FC236}">
                <a16:creationId xmlns:a16="http://schemas.microsoft.com/office/drawing/2014/main" id="{1DC896E0-16D3-438F-B293-ED80E1183A74}"/>
              </a:ext>
            </a:extLst>
          </p:cNvPr>
          <p:cNvSpPr>
            <a:spLocks noGrp="1"/>
          </p:cNvSpPr>
          <p:nvPr>
            <p:ph type="body" sz="quarter" idx="31"/>
          </p:nvPr>
        </p:nvSpPr>
        <p:spPr>
          <a:xfrm>
            <a:off x="6638113" y="4810699"/>
            <a:ext cx="4883670" cy="1717101"/>
          </a:xfrm>
          <a:prstGeom prst="rect">
            <a:avLst/>
          </a:prstGeom>
        </p:spPr>
        <p:txBody>
          <a:bodyPr>
            <a:noAutofit/>
          </a:bodyPr>
          <a:lstStyle>
            <a:lvl1pPr>
              <a:lnSpc>
                <a:spcPts val="1600"/>
              </a:lnSpc>
              <a:defRPr sz="1400"/>
            </a:lvl1pPr>
            <a:lvl2pPr marL="173038" indent="-168275">
              <a:lnSpc>
                <a:spcPts val="1400"/>
              </a:lnSpc>
              <a:defRPr sz="1200"/>
            </a:lvl2pPr>
            <a:lvl3pPr marL="347663" indent="-174625">
              <a:lnSpc>
                <a:spcPts val="1200"/>
              </a:lnSpc>
              <a:defRPr sz="1100"/>
            </a:lvl3pPr>
            <a:lvl4pPr marL="404813" indent="-115888">
              <a:lnSpc>
                <a:spcPts val="1100"/>
              </a:lnSpc>
              <a:defRPr sz="1000"/>
            </a:lvl4pPr>
            <a:lvl5pPr>
              <a:lnSpc>
                <a:spcPct val="100000"/>
              </a:lnSpc>
              <a:defRPr sz="1200"/>
            </a:lvl5p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18" name="Text Placeholder 7">
            <a:extLst>
              <a:ext uri="{FF2B5EF4-FFF2-40B4-BE49-F238E27FC236}">
                <a16:creationId xmlns:a16="http://schemas.microsoft.com/office/drawing/2014/main" id="{766AF42E-C565-4CFD-A0C6-69ADC5ED724D}"/>
              </a:ext>
            </a:extLst>
          </p:cNvPr>
          <p:cNvSpPr>
            <a:spLocks noGrp="1"/>
          </p:cNvSpPr>
          <p:nvPr>
            <p:ph type="body" sz="quarter" idx="32"/>
          </p:nvPr>
        </p:nvSpPr>
        <p:spPr>
          <a:xfrm>
            <a:off x="6638113" y="1265729"/>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9" name="Text Placeholder 7">
            <a:extLst>
              <a:ext uri="{FF2B5EF4-FFF2-40B4-BE49-F238E27FC236}">
                <a16:creationId xmlns:a16="http://schemas.microsoft.com/office/drawing/2014/main" id="{FEEE7B4B-7781-4178-8912-CB53DC7910B1}"/>
              </a:ext>
            </a:extLst>
          </p:cNvPr>
          <p:cNvSpPr>
            <a:spLocks noGrp="1"/>
          </p:cNvSpPr>
          <p:nvPr>
            <p:ph type="body" sz="quarter" idx="33"/>
          </p:nvPr>
        </p:nvSpPr>
        <p:spPr>
          <a:xfrm>
            <a:off x="9473096" y="1265729"/>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0" name="Text Placeholder 7">
            <a:extLst>
              <a:ext uri="{FF2B5EF4-FFF2-40B4-BE49-F238E27FC236}">
                <a16:creationId xmlns:a16="http://schemas.microsoft.com/office/drawing/2014/main" id="{65D71B9F-4F61-41D4-A7CC-FD63E71DC5A6}"/>
              </a:ext>
            </a:extLst>
          </p:cNvPr>
          <p:cNvSpPr>
            <a:spLocks noGrp="1"/>
          </p:cNvSpPr>
          <p:nvPr>
            <p:ph type="body" sz="quarter" idx="34"/>
          </p:nvPr>
        </p:nvSpPr>
        <p:spPr>
          <a:xfrm>
            <a:off x="6638113" y="2455544"/>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1" name="Text Placeholder 7">
            <a:extLst>
              <a:ext uri="{FF2B5EF4-FFF2-40B4-BE49-F238E27FC236}">
                <a16:creationId xmlns:a16="http://schemas.microsoft.com/office/drawing/2014/main" id="{1BD170B4-C089-4F45-8016-02293706DE36}"/>
              </a:ext>
            </a:extLst>
          </p:cNvPr>
          <p:cNvSpPr>
            <a:spLocks noGrp="1"/>
          </p:cNvSpPr>
          <p:nvPr>
            <p:ph type="body" sz="quarter" idx="35"/>
          </p:nvPr>
        </p:nvSpPr>
        <p:spPr>
          <a:xfrm>
            <a:off x="9473096" y="2455544"/>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2" name="Freeform: Shape 21">
            <a:extLst>
              <a:ext uri="{FF2B5EF4-FFF2-40B4-BE49-F238E27FC236}">
                <a16:creationId xmlns:a16="http://schemas.microsoft.com/office/drawing/2014/main" id="{E1D38B64-120F-4B33-BFE3-9536C55688C0}"/>
              </a:ext>
            </a:extLst>
          </p:cNvPr>
          <p:cNvSpPr>
            <a:spLocks/>
          </p:cNvSpPr>
          <p:nvPr userDrawn="1"/>
        </p:nvSpPr>
        <p:spPr bwMode="auto">
          <a:xfrm>
            <a:off x="0" y="0"/>
            <a:ext cx="6314264" cy="6858000"/>
          </a:xfrm>
          <a:custGeom>
            <a:avLst/>
            <a:gdLst>
              <a:gd name="connsiteX0" fmla="*/ 0 w 6314264"/>
              <a:gd name="connsiteY0" fmla="*/ 0 h 6850062"/>
              <a:gd name="connsiteX1" fmla="*/ 2371778 w 6314264"/>
              <a:gd name="connsiteY1" fmla="*/ 0 h 6850062"/>
              <a:gd name="connsiteX2" fmla="*/ 5821131 w 6314264"/>
              <a:gd name="connsiteY2" fmla="*/ 4462172 h 6850062"/>
              <a:gd name="connsiteX3" fmla="*/ 5967979 w 6314264"/>
              <a:gd name="connsiteY3" fmla="*/ 6737018 h 6850062"/>
              <a:gd name="connsiteX4" fmla="*/ 5901053 w 6314264"/>
              <a:gd name="connsiteY4" fmla="*/ 6850062 h 6850062"/>
              <a:gd name="connsiteX5" fmla="*/ 0 w 6314264"/>
              <a:gd name="connsiteY5" fmla="*/ 6850062 h 6850062"/>
              <a:gd name="connsiteX6" fmla="*/ 0 w 6314264"/>
              <a:gd name="connsiteY6" fmla="*/ 6791481 h 6850062"/>
              <a:gd name="connsiteX7" fmla="*/ 0 w 6314264"/>
              <a:gd name="connsiteY7" fmla="*/ 0 h 685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4264" h="6850062">
                <a:moveTo>
                  <a:pt x="0" y="0"/>
                </a:moveTo>
                <a:cubicBezTo>
                  <a:pt x="0" y="0"/>
                  <a:pt x="0" y="0"/>
                  <a:pt x="2371778" y="0"/>
                </a:cubicBezTo>
                <a:cubicBezTo>
                  <a:pt x="2402328" y="4520519"/>
                  <a:pt x="6334924" y="5918074"/>
                  <a:pt x="5821131" y="4462172"/>
                </a:cubicBezTo>
                <a:cubicBezTo>
                  <a:pt x="6272436" y="4633046"/>
                  <a:pt x="6588349" y="5598554"/>
                  <a:pt x="5967979" y="6737018"/>
                </a:cubicBezTo>
                <a:lnTo>
                  <a:pt x="5901053" y="6850062"/>
                </a:lnTo>
                <a:lnTo>
                  <a:pt x="0" y="6850062"/>
                </a:lnTo>
                <a:lnTo>
                  <a:pt x="0" y="6791481"/>
                </a:lnTo>
                <a:cubicBezTo>
                  <a:pt x="0" y="5305461"/>
                  <a:pt x="0" y="3143977"/>
                  <a:pt x="0" y="0"/>
                </a:cubicBezTo>
                <a:close/>
              </a:path>
            </a:pathLst>
          </a:custGeom>
          <a:solidFill>
            <a:srgbClr val="2C004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pt-PT"/>
          </a:p>
        </p:txBody>
      </p:sp>
      <p:sp>
        <p:nvSpPr>
          <p:cNvPr id="23" name="Freeform 26">
            <a:extLst>
              <a:ext uri="{FF2B5EF4-FFF2-40B4-BE49-F238E27FC236}">
                <a16:creationId xmlns:a16="http://schemas.microsoft.com/office/drawing/2014/main" id="{B017E329-98D6-4441-B449-FBAD88FAA377}"/>
              </a:ext>
            </a:extLst>
          </p:cNvPr>
          <p:cNvSpPr>
            <a:spLocks/>
          </p:cNvSpPr>
          <p:nvPr userDrawn="1"/>
        </p:nvSpPr>
        <p:spPr bwMode="auto">
          <a:xfrm>
            <a:off x="5688408" y="4703082"/>
            <a:ext cx="414338" cy="339383"/>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9E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
        <p:nvSpPr>
          <p:cNvPr id="24" name="Freeform 27">
            <a:extLst>
              <a:ext uri="{FF2B5EF4-FFF2-40B4-BE49-F238E27FC236}">
                <a16:creationId xmlns:a16="http://schemas.microsoft.com/office/drawing/2014/main" id="{8015E310-A729-4C80-936F-71D663EE6DA7}"/>
              </a:ext>
            </a:extLst>
          </p:cNvPr>
          <p:cNvSpPr>
            <a:spLocks/>
          </p:cNvSpPr>
          <p:nvPr userDrawn="1"/>
        </p:nvSpPr>
        <p:spPr bwMode="auto">
          <a:xfrm>
            <a:off x="5471869" y="4458435"/>
            <a:ext cx="630877" cy="536142"/>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
        <p:nvSpPr>
          <p:cNvPr id="25" name="Text Placeholder 7">
            <a:extLst>
              <a:ext uri="{FF2B5EF4-FFF2-40B4-BE49-F238E27FC236}">
                <a16:creationId xmlns:a16="http://schemas.microsoft.com/office/drawing/2014/main" id="{BBB56F29-6918-4BD4-9377-61503A926466}"/>
              </a:ext>
            </a:extLst>
          </p:cNvPr>
          <p:cNvSpPr>
            <a:spLocks noGrp="1"/>
          </p:cNvSpPr>
          <p:nvPr>
            <p:ph type="body" sz="quarter" idx="36"/>
          </p:nvPr>
        </p:nvSpPr>
        <p:spPr>
          <a:xfrm>
            <a:off x="412692" y="4869077"/>
            <a:ext cx="3344087" cy="1088820"/>
          </a:xfrm>
          <a:prstGeom prst="rect">
            <a:avLst/>
          </a:prstGeom>
        </p:spPr>
        <p:txBody>
          <a:bodyPr anchor="b">
            <a:noAutofit/>
          </a:bodyPr>
          <a:lstStyle>
            <a:lvl1pPr>
              <a:lnSpc>
                <a:spcPts val="1600"/>
              </a:lnSpc>
              <a:spcAft>
                <a:spcPts val="0"/>
              </a:spcAft>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3"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26"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27"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ext with Shapes - Layout4">
    <p:bg>
      <p:bgRef idx="1001">
        <a:schemeClr val="bg1"/>
      </p:bgRef>
    </p:bg>
    <p:spTree>
      <p:nvGrpSpPr>
        <p:cNvPr id="1" name=""/>
        <p:cNvGrpSpPr/>
        <p:nvPr/>
      </p:nvGrpSpPr>
      <p:grpSpPr>
        <a:xfrm>
          <a:off x="0" y="0"/>
          <a:ext cx="0" cy="0"/>
          <a:chOff x="0" y="0"/>
          <a:chExt cx="0" cy="0"/>
        </a:xfrm>
      </p:grpSpPr>
      <p:pic>
        <p:nvPicPr>
          <p:cNvPr id="16" name="Graphic 15">
            <a:extLst>
              <a:ext uri="{FF2B5EF4-FFF2-40B4-BE49-F238E27FC236}">
                <a16:creationId xmlns:a16="http://schemas.microsoft.com/office/drawing/2014/main" id="{9816AFFC-77B8-4D07-A4F8-5D71746F909B}"/>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9060"/>
          <a:stretch/>
        </p:blipFill>
        <p:spPr>
          <a:xfrm flipH="1">
            <a:off x="0" y="0"/>
            <a:ext cx="6728158" cy="6236668"/>
          </a:xfrm>
          <a:prstGeom prst="rect">
            <a:avLst/>
          </a:prstGeom>
        </p:spPr>
      </p:pic>
      <p:sp>
        <p:nvSpPr>
          <p:cNvPr id="19" name="Text Placeholder 7">
            <a:extLst>
              <a:ext uri="{FF2B5EF4-FFF2-40B4-BE49-F238E27FC236}">
                <a16:creationId xmlns:a16="http://schemas.microsoft.com/office/drawing/2014/main" id="{F44B07A7-FBF2-491D-B0F6-7A5448F53F32}"/>
              </a:ext>
            </a:extLst>
          </p:cNvPr>
          <p:cNvSpPr>
            <a:spLocks noGrp="1"/>
          </p:cNvSpPr>
          <p:nvPr>
            <p:ph type="body" sz="quarter" idx="35" hasCustomPrompt="1"/>
          </p:nvPr>
        </p:nvSpPr>
        <p:spPr>
          <a:xfrm>
            <a:off x="407988" y="2439343"/>
            <a:ext cx="4940178" cy="1008112"/>
          </a:xfrm>
          <a:prstGeom prst="rect">
            <a:avLst/>
          </a:prstGeom>
        </p:spPr>
        <p:txBody>
          <a:bodyPr anchor="t">
            <a:noAutofit/>
          </a:bodyPr>
          <a:lstStyle>
            <a:lvl1pPr algn="l">
              <a:lnSpc>
                <a:spcPts val="1800"/>
              </a:lnSpc>
              <a:spcAft>
                <a:spcPts val="600"/>
              </a:spcAft>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0" name="Text Placeholder 7">
            <a:extLst>
              <a:ext uri="{FF2B5EF4-FFF2-40B4-BE49-F238E27FC236}">
                <a16:creationId xmlns:a16="http://schemas.microsoft.com/office/drawing/2014/main" id="{6956FD36-565A-4468-BCC4-CB7785266950}"/>
              </a:ext>
            </a:extLst>
          </p:cNvPr>
          <p:cNvSpPr>
            <a:spLocks noGrp="1"/>
          </p:cNvSpPr>
          <p:nvPr>
            <p:ph type="body" sz="quarter" idx="36" hasCustomPrompt="1"/>
          </p:nvPr>
        </p:nvSpPr>
        <p:spPr>
          <a:xfrm>
            <a:off x="7896200" y="140492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1" name="Text Placeholder 7">
            <a:extLst>
              <a:ext uri="{FF2B5EF4-FFF2-40B4-BE49-F238E27FC236}">
                <a16:creationId xmlns:a16="http://schemas.microsoft.com/office/drawing/2014/main" id="{16278310-82AA-4E47-A510-E54DC245FB2B}"/>
              </a:ext>
            </a:extLst>
          </p:cNvPr>
          <p:cNvSpPr>
            <a:spLocks noGrp="1"/>
          </p:cNvSpPr>
          <p:nvPr>
            <p:ph type="body" sz="quarter" idx="37" hasCustomPrompt="1"/>
          </p:nvPr>
        </p:nvSpPr>
        <p:spPr>
          <a:xfrm>
            <a:off x="7896200" y="5918247"/>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2" name="Text Placeholder 7">
            <a:extLst>
              <a:ext uri="{FF2B5EF4-FFF2-40B4-BE49-F238E27FC236}">
                <a16:creationId xmlns:a16="http://schemas.microsoft.com/office/drawing/2014/main" id="{ABF327CC-2917-45F5-82B2-75A9F742E63A}"/>
              </a:ext>
            </a:extLst>
          </p:cNvPr>
          <p:cNvSpPr>
            <a:spLocks noGrp="1"/>
          </p:cNvSpPr>
          <p:nvPr>
            <p:ph type="body" sz="quarter" idx="38" hasCustomPrompt="1"/>
          </p:nvPr>
        </p:nvSpPr>
        <p:spPr>
          <a:xfrm>
            <a:off x="7896200" y="501558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3" name="Text Placeholder 7">
            <a:extLst>
              <a:ext uri="{FF2B5EF4-FFF2-40B4-BE49-F238E27FC236}">
                <a16:creationId xmlns:a16="http://schemas.microsoft.com/office/drawing/2014/main" id="{169195DA-4761-45A5-B68F-E20845F04F0C}"/>
              </a:ext>
            </a:extLst>
          </p:cNvPr>
          <p:cNvSpPr>
            <a:spLocks noGrp="1"/>
          </p:cNvSpPr>
          <p:nvPr>
            <p:ph type="body" sz="quarter" idx="39" hasCustomPrompt="1"/>
          </p:nvPr>
        </p:nvSpPr>
        <p:spPr>
          <a:xfrm>
            <a:off x="7896200" y="4112916"/>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4" name="Text Placeholder 7">
            <a:extLst>
              <a:ext uri="{FF2B5EF4-FFF2-40B4-BE49-F238E27FC236}">
                <a16:creationId xmlns:a16="http://schemas.microsoft.com/office/drawing/2014/main" id="{343313FC-7C2A-4C39-A322-E5328A14AED9}"/>
              </a:ext>
            </a:extLst>
          </p:cNvPr>
          <p:cNvSpPr>
            <a:spLocks noGrp="1"/>
          </p:cNvSpPr>
          <p:nvPr>
            <p:ph type="body" sz="quarter" idx="40" hasCustomPrompt="1"/>
          </p:nvPr>
        </p:nvSpPr>
        <p:spPr>
          <a:xfrm>
            <a:off x="7896200" y="321025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5" name="Text Placeholder 7">
            <a:extLst>
              <a:ext uri="{FF2B5EF4-FFF2-40B4-BE49-F238E27FC236}">
                <a16:creationId xmlns:a16="http://schemas.microsoft.com/office/drawing/2014/main" id="{C9E896F1-84B5-4E7A-BD88-FFAFED8559EB}"/>
              </a:ext>
            </a:extLst>
          </p:cNvPr>
          <p:cNvSpPr>
            <a:spLocks noGrp="1"/>
          </p:cNvSpPr>
          <p:nvPr>
            <p:ph type="body" sz="quarter" idx="41" hasCustomPrompt="1"/>
          </p:nvPr>
        </p:nvSpPr>
        <p:spPr>
          <a:xfrm>
            <a:off x="7896200" y="2307586"/>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1"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1447298"/>
            <a:ext cx="5471988" cy="863600"/>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2"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7"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50719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4"/>
            <a:extLst>
              <a:ext uri="{FF2B5EF4-FFF2-40B4-BE49-F238E27FC236}">
                <a16:creationId xmlns:a16="http://schemas.microsoft.com/office/drawing/2014/main" id="{F376ABD1-4930-42EB-9A73-9A9C7C6BF2D3}"/>
              </a:ext>
            </a:extLst>
          </p:cNvPr>
          <p:cNvSpPr/>
          <p:nvPr userDrawn="1"/>
        </p:nvSpPr>
        <p:spPr>
          <a:xfrm>
            <a:off x="407988" y="6555970"/>
            <a:ext cx="3424326" cy="302029"/>
          </a:xfrm>
          <a:prstGeom prst="rect">
            <a:avLst/>
          </a:prstGeom>
        </p:spPr>
        <p:txBody>
          <a:bodyPr wrap="square" lIns="0" tIns="0" rIns="0" bIns="0" anchor="ctr" anchorCtr="0">
            <a:noAutofit/>
          </a:bodyPr>
          <a:lstStyle/>
          <a:p>
            <a:pPr marL="0" marR="0" lvl="0" indent="0" algn="l" defTabSz="914400" rtl="0" eaLnBrk="1" fontAlgn="auto" latinLnBrk="0" hangingPunct="1">
              <a:lnSpc>
                <a:spcPct val="85000"/>
              </a:lnSpc>
              <a:spcBef>
                <a:spcPts val="0"/>
              </a:spcBef>
              <a:spcAft>
                <a:spcPts val="0"/>
              </a:spcAft>
              <a:buClrTx/>
              <a:buSzTx/>
              <a:buFontTx/>
              <a:buNone/>
              <a:tabLst/>
              <a:defRPr/>
            </a:pPr>
            <a:r>
              <a:rPr lang="en-US" sz="800" kern="0" dirty="0">
                <a:solidFill>
                  <a:srgbClr val="00458D"/>
                </a:solidFill>
                <a:latin typeface="+mn-lt"/>
                <a:ea typeface="+mn-ea"/>
                <a:cs typeface="Arial" panose="020B0604020202020204" pitchFamily="34" charset="0"/>
              </a:rPr>
              <a:t>AA GDPR </a:t>
            </a:r>
            <a:r>
              <a:rPr lang="mr-IN" sz="800" kern="0" dirty="0">
                <a:solidFill>
                  <a:srgbClr val="00458D"/>
                </a:solidFill>
                <a:latin typeface="+mn-lt"/>
                <a:ea typeface="+mn-ea"/>
                <a:cs typeface="Arial" panose="020B0604020202020204" pitchFamily="34" charset="0"/>
              </a:rPr>
              <a:t>–</a:t>
            </a:r>
            <a:r>
              <a:rPr lang="en-US" sz="800" kern="0" dirty="0">
                <a:solidFill>
                  <a:srgbClr val="00458D"/>
                </a:solidFill>
                <a:latin typeface="+mn-lt"/>
                <a:ea typeface="+mn-ea"/>
                <a:cs typeface="Arial" panose="020B0604020202020204" pitchFamily="34" charset="0"/>
              </a:rPr>
              <a:t> Deletion</a:t>
            </a:r>
            <a:r>
              <a:rPr lang="en-US" sz="800" kern="0" baseline="0" dirty="0">
                <a:solidFill>
                  <a:srgbClr val="00458D"/>
                </a:solidFill>
                <a:latin typeface="+mn-lt"/>
                <a:ea typeface="+mn-ea"/>
                <a:cs typeface="Arial" panose="020B0604020202020204" pitchFamily="34" charset="0"/>
              </a:rPr>
              <a:t> Impact Study  |  </a:t>
            </a:r>
            <a:r>
              <a:rPr lang="en-US" sz="800" dirty="0">
                <a:solidFill>
                  <a:srgbClr val="E40A38"/>
                </a:solidFill>
                <a:latin typeface="Century Gothic"/>
              </a:rPr>
              <a:t>Confidentiality</a:t>
            </a:r>
            <a:r>
              <a:rPr lang="en-US" sz="800" baseline="0" dirty="0">
                <a:solidFill>
                  <a:srgbClr val="E40A38"/>
                </a:solidFill>
                <a:latin typeface="Century Gothic"/>
              </a:rPr>
              <a:t> Level</a:t>
            </a:r>
            <a:endParaRPr lang="en-US" sz="800" dirty="0">
              <a:solidFill>
                <a:srgbClr val="E40A38"/>
              </a:solidFill>
              <a:latin typeface="Century Gothic"/>
            </a:endParaRPr>
          </a:p>
          <a:p>
            <a:pPr lvl="0" algn="l" defTabSz="914400">
              <a:lnSpc>
                <a:spcPct val="85000"/>
              </a:lnSpc>
              <a:defRPr/>
            </a:pPr>
            <a:endParaRPr lang="en-US" sz="800" kern="0" dirty="0">
              <a:solidFill>
                <a:srgbClr val="00458D"/>
              </a:solidFill>
              <a:latin typeface="+mn-lt"/>
              <a:ea typeface="+mn-ea"/>
              <a:cs typeface="Arial" panose="020B0604020202020204" pitchFamily="34" charset="0"/>
            </a:endParaRPr>
          </a:p>
        </p:txBody>
      </p:sp>
      <p:sp>
        <p:nvSpPr>
          <p:cNvPr id="26" name="Retângulo 43">
            <a:extLst>
              <a:ext uri="{FF2B5EF4-FFF2-40B4-BE49-F238E27FC236}">
                <a16:creationId xmlns:a16="http://schemas.microsoft.com/office/drawing/2014/main" id="{834ADCB4-BFB1-450D-8F6D-64217F4CD92C}"/>
              </a:ext>
            </a:extLst>
          </p:cNvPr>
          <p:cNvSpPr/>
          <p:nvPr userDrawn="1"/>
        </p:nvSpPr>
        <p:spPr>
          <a:xfrm>
            <a:off x="3634899" y="653543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Opener1">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phic 2">
            <a:extLst>
              <a:ext uri="{FF2B5EF4-FFF2-40B4-BE49-F238E27FC236}">
                <a16:creationId xmlns:a16="http://schemas.microsoft.com/office/drawing/2014/main" id="{02DEF159-660E-4893-A63C-7C2BB5EEB9A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8343" b="19135"/>
          <a:stretch/>
        </p:blipFill>
        <p:spPr>
          <a:xfrm flipH="1">
            <a:off x="911424" y="-3448"/>
            <a:ext cx="11299452" cy="6858000"/>
          </a:xfrm>
          <a:prstGeom prst="rect">
            <a:avLst/>
          </a:prstGeom>
        </p:spPr>
      </p:pic>
      <p:sp>
        <p:nvSpPr>
          <p:cNvPr id="7" name="Text Placeholder 13">
            <a:extLst>
              <a:ext uri="{FF2B5EF4-FFF2-40B4-BE49-F238E27FC236}">
                <a16:creationId xmlns:a16="http://schemas.microsoft.com/office/drawing/2014/main" id="{5C674D03-4995-4743-8CE4-61CF32CFBDDE}"/>
              </a:ext>
            </a:extLst>
          </p:cNvPr>
          <p:cNvSpPr>
            <a:spLocks noGrp="1"/>
          </p:cNvSpPr>
          <p:nvPr>
            <p:ph type="body" sz="quarter" idx="11" hasCustomPrompt="1"/>
          </p:nvPr>
        </p:nvSpPr>
        <p:spPr>
          <a:xfrm>
            <a:off x="6522826" y="1844824"/>
            <a:ext cx="5261187" cy="1182207"/>
          </a:xfrm>
          <a:prstGeom prst="rect">
            <a:avLst/>
          </a:prstGeom>
        </p:spPr>
        <p:txBody>
          <a:bodyPr anchor="b">
            <a:normAutofit/>
          </a:bodyPr>
          <a:lstStyle>
            <a:lvl1pPr marL="0" indent="0" algn="r">
              <a:lnSpc>
                <a:spcPts val="3000"/>
              </a:lnSpc>
              <a:buNone/>
              <a:defRPr sz="2600">
                <a:solidFill>
                  <a:schemeClr val="accent2"/>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5" name="Graphic 9">
            <a:extLst>
              <a:ext uri="{FF2B5EF4-FFF2-40B4-BE49-F238E27FC236}">
                <a16:creationId xmlns:a16="http://schemas.microsoft.com/office/drawing/2014/main" id="{C3D2EC56-D17C-4A75-8178-C69397BC7353}"/>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407988" y="6101472"/>
            <a:ext cx="2286000" cy="510013"/>
          </a:xfrm>
          <a:prstGeom prst="rect">
            <a:avLst/>
          </a:prstGeom>
        </p:spPr>
      </p:pic>
    </p:spTree>
    <p:extLst>
      <p:ext uri="{BB962C8B-B14F-4D97-AF65-F5344CB8AC3E}">
        <p14:creationId xmlns:p14="http://schemas.microsoft.com/office/powerpoint/2010/main" val="2196523434"/>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3-columns with signature circle">
    <p:bg>
      <p:bgRef idx="1001">
        <a:schemeClr val="bg1"/>
      </p:bgRef>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46919663-CB01-46C8-8B1A-7D7C5FFB79D0}"/>
              </a:ext>
            </a:extLst>
          </p:cNvPr>
          <p:cNvSpPr/>
          <p:nvPr userDrawn="1"/>
        </p:nvSpPr>
        <p:spPr>
          <a:xfrm>
            <a:off x="998106" y="2708995"/>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Rectangle 15">
            <a:extLst>
              <a:ext uri="{FF2B5EF4-FFF2-40B4-BE49-F238E27FC236}">
                <a16:creationId xmlns:a16="http://schemas.microsoft.com/office/drawing/2014/main" id="{07A11129-008D-4898-86B9-B6C83562FA3A}"/>
              </a:ext>
            </a:extLst>
          </p:cNvPr>
          <p:cNvSpPr/>
          <p:nvPr userDrawn="1"/>
        </p:nvSpPr>
        <p:spPr>
          <a:xfrm>
            <a:off x="4601266" y="2744279"/>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7" name="Rectangle 16">
            <a:extLst>
              <a:ext uri="{FF2B5EF4-FFF2-40B4-BE49-F238E27FC236}">
                <a16:creationId xmlns:a16="http://schemas.microsoft.com/office/drawing/2014/main" id="{92D1F7AF-5F53-4627-A1CF-B58FCC387FCC}"/>
              </a:ext>
            </a:extLst>
          </p:cNvPr>
          <p:cNvSpPr/>
          <p:nvPr userDrawn="1"/>
        </p:nvSpPr>
        <p:spPr>
          <a:xfrm>
            <a:off x="8204425" y="2744279"/>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2" name="Oval 20">
            <a:extLst>
              <a:ext uri="{FF2B5EF4-FFF2-40B4-BE49-F238E27FC236}">
                <a16:creationId xmlns:a16="http://schemas.microsoft.com/office/drawing/2014/main" id="{C5DBDB28-88AB-4F14-9F73-9D7C1E6EE4B1}"/>
              </a:ext>
            </a:extLst>
          </p:cNvPr>
          <p:cNvSpPr/>
          <p:nvPr userDrawn="1"/>
        </p:nvSpPr>
        <p:spPr>
          <a:xfrm>
            <a:off x="8674834"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Oval 20">
            <a:extLst>
              <a:ext uri="{FF2B5EF4-FFF2-40B4-BE49-F238E27FC236}">
                <a16:creationId xmlns:a16="http://schemas.microsoft.com/office/drawing/2014/main" id="{2F532516-8DF9-44A4-935A-3131E96D437E}"/>
              </a:ext>
            </a:extLst>
          </p:cNvPr>
          <p:cNvSpPr/>
          <p:nvPr userDrawn="1"/>
        </p:nvSpPr>
        <p:spPr>
          <a:xfrm>
            <a:off x="5071675"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Oval 20">
            <a:extLst>
              <a:ext uri="{FF2B5EF4-FFF2-40B4-BE49-F238E27FC236}">
                <a16:creationId xmlns:a16="http://schemas.microsoft.com/office/drawing/2014/main" id="{41ACABC2-6590-4E4B-9507-376785C34C7E}"/>
              </a:ext>
            </a:extLst>
          </p:cNvPr>
          <p:cNvSpPr/>
          <p:nvPr userDrawn="1"/>
        </p:nvSpPr>
        <p:spPr>
          <a:xfrm>
            <a:off x="1468515"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2800" b="1"/>
          </a:p>
        </p:txBody>
      </p:sp>
      <p:sp>
        <p:nvSpPr>
          <p:cNvPr id="27" name="Text Placeholder 26">
            <a:extLst>
              <a:ext uri="{FF2B5EF4-FFF2-40B4-BE49-F238E27FC236}">
                <a16:creationId xmlns:a16="http://schemas.microsoft.com/office/drawing/2014/main" id="{EE342E13-99A8-4C50-9113-E5C3E8EF275E}"/>
              </a:ext>
            </a:extLst>
          </p:cNvPr>
          <p:cNvSpPr>
            <a:spLocks noGrp="1"/>
          </p:cNvSpPr>
          <p:nvPr>
            <p:ph type="body" sz="quarter" idx="10" hasCustomPrompt="1"/>
          </p:nvPr>
        </p:nvSpPr>
        <p:spPr>
          <a:xfrm>
            <a:off x="1678985" y="2492375"/>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8" name="Text Placeholder 26">
            <a:extLst>
              <a:ext uri="{FF2B5EF4-FFF2-40B4-BE49-F238E27FC236}">
                <a16:creationId xmlns:a16="http://schemas.microsoft.com/office/drawing/2014/main" id="{28BE06D5-C195-451B-AC35-95E3C649BB59}"/>
              </a:ext>
            </a:extLst>
          </p:cNvPr>
          <p:cNvSpPr>
            <a:spLocks noGrp="1"/>
          </p:cNvSpPr>
          <p:nvPr>
            <p:ph type="body" sz="quarter" idx="11" hasCustomPrompt="1"/>
          </p:nvPr>
        </p:nvSpPr>
        <p:spPr>
          <a:xfrm>
            <a:off x="5282145" y="2492896"/>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9" name="Text Placeholder 26">
            <a:extLst>
              <a:ext uri="{FF2B5EF4-FFF2-40B4-BE49-F238E27FC236}">
                <a16:creationId xmlns:a16="http://schemas.microsoft.com/office/drawing/2014/main" id="{303436BB-C15C-4765-BFF1-9337F7680429}"/>
              </a:ext>
            </a:extLst>
          </p:cNvPr>
          <p:cNvSpPr>
            <a:spLocks noGrp="1"/>
          </p:cNvSpPr>
          <p:nvPr>
            <p:ph type="body" sz="quarter" idx="12" hasCustomPrompt="1"/>
          </p:nvPr>
        </p:nvSpPr>
        <p:spPr>
          <a:xfrm>
            <a:off x="8885304" y="2465855"/>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31" name="Text Placeholder 30">
            <a:extLst>
              <a:ext uri="{FF2B5EF4-FFF2-40B4-BE49-F238E27FC236}">
                <a16:creationId xmlns:a16="http://schemas.microsoft.com/office/drawing/2014/main" id="{1162E3C5-6092-4641-B639-FF818E2DB588}"/>
              </a:ext>
            </a:extLst>
          </p:cNvPr>
          <p:cNvSpPr>
            <a:spLocks noGrp="1"/>
          </p:cNvSpPr>
          <p:nvPr>
            <p:ph type="body" sz="quarter" idx="13" hasCustomPrompt="1"/>
          </p:nvPr>
        </p:nvSpPr>
        <p:spPr>
          <a:xfrm>
            <a:off x="1138441" y="4005263"/>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2" name="Text Placeholder 30">
            <a:extLst>
              <a:ext uri="{FF2B5EF4-FFF2-40B4-BE49-F238E27FC236}">
                <a16:creationId xmlns:a16="http://schemas.microsoft.com/office/drawing/2014/main" id="{B4C4A495-4C6A-49E0-8118-A975B2E88321}"/>
              </a:ext>
            </a:extLst>
          </p:cNvPr>
          <p:cNvSpPr>
            <a:spLocks noGrp="1"/>
          </p:cNvSpPr>
          <p:nvPr>
            <p:ph type="body" sz="quarter" idx="14" hasCustomPrompt="1"/>
          </p:nvPr>
        </p:nvSpPr>
        <p:spPr>
          <a:xfrm>
            <a:off x="4741601" y="4005064"/>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3" name="Text Placeholder 30">
            <a:extLst>
              <a:ext uri="{FF2B5EF4-FFF2-40B4-BE49-F238E27FC236}">
                <a16:creationId xmlns:a16="http://schemas.microsoft.com/office/drawing/2014/main" id="{8C784D9E-AFE4-47BA-87D1-E386C20ED64C}"/>
              </a:ext>
            </a:extLst>
          </p:cNvPr>
          <p:cNvSpPr>
            <a:spLocks noGrp="1"/>
          </p:cNvSpPr>
          <p:nvPr>
            <p:ph type="body" sz="quarter" idx="15" hasCustomPrompt="1"/>
          </p:nvPr>
        </p:nvSpPr>
        <p:spPr>
          <a:xfrm>
            <a:off x="8344760" y="4005064"/>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7" name="Text Placeholder 36">
            <a:extLst>
              <a:ext uri="{FF2B5EF4-FFF2-40B4-BE49-F238E27FC236}">
                <a16:creationId xmlns:a16="http://schemas.microsoft.com/office/drawing/2014/main" id="{38EBB49C-19EA-4D54-98F7-9E9FF53FD1B6}"/>
              </a:ext>
            </a:extLst>
          </p:cNvPr>
          <p:cNvSpPr>
            <a:spLocks noGrp="1"/>
          </p:cNvSpPr>
          <p:nvPr>
            <p:ph type="body" sz="quarter" idx="16" hasCustomPrompt="1"/>
          </p:nvPr>
        </p:nvSpPr>
        <p:spPr>
          <a:xfrm>
            <a:off x="8344760" y="4941888"/>
            <a:ext cx="2736850" cy="935037"/>
          </a:xfrm>
          <a:prstGeom prst="rect">
            <a:avLst/>
          </a:prstGeom>
        </p:spPr>
        <p:txBody>
          <a:bodyPr>
            <a:normAutofit/>
          </a:bodyPr>
          <a:lstStyle>
            <a:lvl1pPr>
              <a:defRPr sz="1400"/>
            </a:lvl1pPr>
          </a:lstStyle>
          <a:p>
            <a:pPr lvl="0"/>
            <a:r>
              <a:rPr lang="en-US" dirty="0"/>
              <a:t>Click to insert text</a:t>
            </a:r>
          </a:p>
        </p:txBody>
      </p:sp>
      <p:sp>
        <p:nvSpPr>
          <p:cNvPr id="38" name="Text Placeholder 36">
            <a:extLst>
              <a:ext uri="{FF2B5EF4-FFF2-40B4-BE49-F238E27FC236}">
                <a16:creationId xmlns:a16="http://schemas.microsoft.com/office/drawing/2014/main" id="{914F5F94-C619-4353-985D-517B9A1ED51A}"/>
              </a:ext>
            </a:extLst>
          </p:cNvPr>
          <p:cNvSpPr>
            <a:spLocks noGrp="1"/>
          </p:cNvSpPr>
          <p:nvPr>
            <p:ph type="body" sz="quarter" idx="17" hasCustomPrompt="1"/>
          </p:nvPr>
        </p:nvSpPr>
        <p:spPr>
          <a:xfrm>
            <a:off x="4741601" y="4919315"/>
            <a:ext cx="2736850" cy="935037"/>
          </a:xfrm>
          <a:prstGeom prst="rect">
            <a:avLst/>
          </a:prstGeom>
        </p:spPr>
        <p:txBody>
          <a:bodyPr>
            <a:normAutofit/>
          </a:bodyPr>
          <a:lstStyle>
            <a:lvl1pPr>
              <a:defRPr sz="1400"/>
            </a:lvl1pPr>
          </a:lstStyle>
          <a:p>
            <a:pPr lvl="0"/>
            <a:r>
              <a:rPr lang="en-US" dirty="0"/>
              <a:t>Click to insert text</a:t>
            </a:r>
          </a:p>
        </p:txBody>
      </p:sp>
      <p:sp>
        <p:nvSpPr>
          <p:cNvPr id="39" name="Text Placeholder 36">
            <a:extLst>
              <a:ext uri="{FF2B5EF4-FFF2-40B4-BE49-F238E27FC236}">
                <a16:creationId xmlns:a16="http://schemas.microsoft.com/office/drawing/2014/main" id="{43904984-B2AA-40BC-977A-39D263DD919B}"/>
              </a:ext>
            </a:extLst>
          </p:cNvPr>
          <p:cNvSpPr>
            <a:spLocks noGrp="1"/>
          </p:cNvSpPr>
          <p:nvPr>
            <p:ph type="body" sz="quarter" idx="18" hasCustomPrompt="1"/>
          </p:nvPr>
        </p:nvSpPr>
        <p:spPr>
          <a:xfrm>
            <a:off x="1138441" y="4919315"/>
            <a:ext cx="2736850" cy="935037"/>
          </a:xfrm>
          <a:prstGeom prst="rect">
            <a:avLst/>
          </a:prstGeom>
        </p:spPr>
        <p:txBody>
          <a:bodyPr>
            <a:normAutofit/>
          </a:bodyPr>
          <a:lstStyle>
            <a:lvl1pPr>
              <a:defRPr sz="1400"/>
            </a:lvl1pPr>
          </a:lstStyle>
          <a:p>
            <a:pPr lvl="0"/>
            <a:r>
              <a:rPr lang="en-US" dirty="0"/>
              <a:t>Click to insert text</a:t>
            </a:r>
          </a:p>
        </p:txBody>
      </p:sp>
      <p:sp>
        <p:nvSpPr>
          <p:cNvPr id="18"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9"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3"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50719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4" name="Rectangle 27">
            <a:hlinkClick r:id="rId2"/>
            <a:extLst>
              <a:ext uri="{FF2B5EF4-FFF2-40B4-BE49-F238E27FC236}">
                <a16:creationId xmlns:a16="http://schemas.microsoft.com/office/drawing/2014/main" id="{F376ABD1-4930-42EB-9A73-9A9C7C6BF2D3}"/>
              </a:ext>
            </a:extLst>
          </p:cNvPr>
          <p:cNvSpPr/>
          <p:nvPr userDrawn="1"/>
        </p:nvSpPr>
        <p:spPr>
          <a:xfrm>
            <a:off x="407988" y="6555970"/>
            <a:ext cx="3424326" cy="302029"/>
          </a:xfrm>
          <a:prstGeom prst="rect">
            <a:avLst/>
          </a:prstGeom>
        </p:spPr>
        <p:txBody>
          <a:bodyPr wrap="square" lIns="0" tIns="0" rIns="0" bIns="0" anchor="ctr" anchorCtr="0">
            <a:noAutofit/>
          </a:bodyPr>
          <a:lstStyle/>
          <a:p>
            <a:pPr marL="0" marR="0" lvl="0" indent="0" algn="l" defTabSz="914400" rtl="0" eaLnBrk="1" fontAlgn="auto" latinLnBrk="0" hangingPunct="1">
              <a:lnSpc>
                <a:spcPct val="85000"/>
              </a:lnSpc>
              <a:spcBef>
                <a:spcPts val="0"/>
              </a:spcBef>
              <a:spcAft>
                <a:spcPts val="0"/>
              </a:spcAft>
              <a:buClrTx/>
              <a:buSzTx/>
              <a:buFontTx/>
              <a:buNone/>
              <a:tabLst/>
              <a:defRPr/>
            </a:pPr>
            <a:r>
              <a:rPr lang="en-US" sz="800" kern="0" dirty="0">
                <a:solidFill>
                  <a:srgbClr val="00458D"/>
                </a:solidFill>
                <a:latin typeface="+mn-lt"/>
                <a:ea typeface="+mn-ea"/>
                <a:cs typeface="Arial" panose="020B0604020202020204" pitchFamily="34" charset="0"/>
              </a:rPr>
              <a:t>AA GDPR </a:t>
            </a:r>
            <a:r>
              <a:rPr lang="mr-IN" sz="800" kern="0" dirty="0">
                <a:solidFill>
                  <a:srgbClr val="00458D"/>
                </a:solidFill>
                <a:latin typeface="+mn-lt"/>
                <a:ea typeface="+mn-ea"/>
                <a:cs typeface="Arial" panose="020B0604020202020204" pitchFamily="34" charset="0"/>
              </a:rPr>
              <a:t>–</a:t>
            </a:r>
            <a:r>
              <a:rPr lang="en-US" sz="800" kern="0" dirty="0">
                <a:solidFill>
                  <a:srgbClr val="00458D"/>
                </a:solidFill>
                <a:latin typeface="+mn-lt"/>
                <a:ea typeface="+mn-ea"/>
                <a:cs typeface="Arial" panose="020B0604020202020204" pitchFamily="34" charset="0"/>
              </a:rPr>
              <a:t> Deletion</a:t>
            </a:r>
            <a:r>
              <a:rPr lang="en-US" sz="800" kern="0" baseline="0" dirty="0">
                <a:solidFill>
                  <a:srgbClr val="00458D"/>
                </a:solidFill>
                <a:latin typeface="+mn-lt"/>
                <a:ea typeface="+mn-ea"/>
                <a:cs typeface="Arial" panose="020B0604020202020204" pitchFamily="34" charset="0"/>
              </a:rPr>
              <a:t> Impact Study  |  </a:t>
            </a:r>
            <a:r>
              <a:rPr lang="en-US" sz="800" dirty="0">
                <a:solidFill>
                  <a:srgbClr val="E40A38"/>
                </a:solidFill>
                <a:latin typeface="Century Gothic"/>
              </a:rPr>
              <a:t>Confidentiality</a:t>
            </a:r>
            <a:r>
              <a:rPr lang="en-US" sz="800" baseline="0" dirty="0">
                <a:solidFill>
                  <a:srgbClr val="E40A38"/>
                </a:solidFill>
                <a:latin typeface="Century Gothic"/>
              </a:rPr>
              <a:t> Level</a:t>
            </a:r>
            <a:endParaRPr lang="en-US" sz="800" dirty="0">
              <a:solidFill>
                <a:srgbClr val="E40A38"/>
              </a:solidFill>
              <a:latin typeface="Century Gothic"/>
            </a:endParaRPr>
          </a:p>
          <a:p>
            <a:pPr lvl="0" algn="l" defTabSz="914400">
              <a:lnSpc>
                <a:spcPct val="85000"/>
              </a:lnSpc>
              <a:defRPr/>
            </a:pPr>
            <a:endParaRPr lang="en-US" sz="800" kern="0" dirty="0">
              <a:solidFill>
                <a:srgbClr val="00458D"/>
              </a:solidFill>
              <a:latin typeface="+mn-lt"/>
              <a:ea typeface="+mn-ea"/>
              <a:cs typeface="Arial" panose="020B0604020202020204" pitchFamily="34" charset="0"/>
            </a:endParaRPr>
          </a:p>
        </p:txBody>
      </p:sp>
      <p:sp>
        <p:nvSpPr>
          <p:cNvPr id="25" name="Retângulo 43">
            <a:extLst>
              <a:ext uri="{FF2B5EF4-FFF2-40B4-BE49-F238E27FC236}">
                <a16:creationId xmlns:a16="http://schemas.microsoft.com/office/drawing/2014/main" id="{834ADCB4-BFB1-450D-8F6D-64217F4CD92C}"/>
              </a:ext>
            </a:extLst>
          </p:cNvPr>
          <p:cNvSpPr/>
          <p:nvPr userDrawn="1"/>
        </p:nvSpPr>
        <p:spPr>
          <a:xfrm>
            <a:off x="3634899" y="653543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cSld>
  <p:clrMapOvr>
    <a:overrideClrMapping bg1="lt1" tx1="dk1" bg2="lt2" tx2="dk2" accent1="accent1" accent2="accent2" accent3="accent3" accent4="accent4" accent5="accent5" accent6="accent6" hlink="hlink" folHlink="folHlink"/>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ext with Shapes - Layout5">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50C01FB-E2BF-4470-A153-6F7BF3CCF3F9}"/>
              </a:ext>
            </a:extLst>
          </p:cNvPr>
          <p:cNvSpPr/>
          <p:nvPr userDrawn="1"/>
        </p:nvSpPr>
        <p:spPr>
          <a:xfrm>
            <a:off x="0" y="4437112"/>
            <a:ext cx="12192000" cy="2420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4" name="Text Placeholder 7">
            <a:extLst>
              <a:ext uri="{FF2B5EF4-FFF2-40B4-BE49-F238E27FC236}">
                <a16:creationId xmlns:a16="http://schemas.microsoft.com/office/drawing/2014/main" id="{A4F8F9B7-22AF-440B-AF0A-78B650932C21}"/>
              </a:ext>
            </a:extLst>
          </p:cNvPr>
          <p:cNvSpPr>
            <a:spLocks noGrp="1"/>
          </p:cNvSpPr>
          <p:nvPr>
            <p:ph type="body" sz="quarter" idx="32" hasCustomPrompt="1"/>
          </p:nvPr>
        </p:nvSpPr>
        <p:spPr>
          <a:xfrm>
            <a:off x="407988" y="1700808"/>
            <a:ext cx="5832475" cy="432048"/>
          </a:xfrm>
          <a:prstGeom prst="rect">
            <a:avLst/>
          </a:prstGeom>
        </p:spPr>
        <p:txBody>
          <a:bodyPr anchor="ctr">
            <a:noAutofit/>
          </a:bodyPr>
          <a:lstStyle>
            <a:lvl1pPr>
              <a:lnSpc>
                <a:spcPts val="2200"/>
              </a:lnSpc>
              <a:spcAft>
                <a:spcPts val="0"/>
              </a:spcAft>
              <a:defRPr sz="1800">
                <a:solidFill>
                  <a:srgbClr val="12ABDB"/>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title</a:t>
            </a:r>
          </a:p>
        </p:txBody>
      </p:sp>
      <p:pic>
        <p:nvPicPr>
          <p:cNvPr id="14" name="Graphic 13">
            <a:extLst>
              <a:ext uri="{FF2B5EF4-FFF2-40B4-BE49-F238E27FC236}">
                <a16:creationId xmlns:a16="http://schemas.microsoft.com/office/drawing/2014/main" id="{CBFCF213-9AB8-422B-8F8D-9F6A01ED15F1}"/>
              </a:ext>
            </a:extLst>
          </p:cNvPr>
          <p:cNvPicPr>
            <a:picLocks noChangeAspect="1"/>
          </p:cNvPicPr>
          <p:nvPr userDrawn="1"/>
        </p:nvPicPr>
        <p:blipFill>
          <a:blip r:embed="rId2">
            <a:extLst>
              <a:ext uri="{96DAC541-7B7A-43D3-8B79-37D633B846F1}">
                <asvg:svgBlip xmlns:asvg="http://schemas.microsoft.com/office/drawing/2016/SVG/main" r:embed="rId3"/>
              </a:ext>
            </a:extLst>
          </a:blip>
          <a:srcRect r="13305" b="8553"/>
          <a:stretch>
            <a:fillRect/>
          </a:stretch>
        </p:blipFill>
        <p:spPr>
          <a:xfrm rot="19314106">
            <a:off x="10091405" y="-166653"/>
            <a:ext cx="3522628" cy="5177025"/>
          </a:xfrm>
          <a:custGeom>
            <a:avLst/>
            <a:gdLst>
              <a:gd name="connsiteX0" fmla="*/ 3522628 w 3522628"/>
              <a:gd name="connsiteY0" fmla="*/ 891962 h 5177025"/>
              <a:gd name="connsiteX1" fmla="*/ 162923 w 3522628"/>
              <a:gd name="connsiteY1" fmla="*/ 5177025 h 5177025"/>
              <a:gd name="connsiteX2" fmla="*/ 0 w 3522628"/>
              <a:gd name="connsiteY2" fmla="*/ 5049285 h 5177025"/>
              <a:gd name="connsiteX3" fmla="*/ 0 w 3522628"/>
              <a:gd name="connsiteY3" fmla="*/ 1923687 h 5177025"/>
              <a:gd name="connsiteX4" fmla="*/ 1508267 w 3522628"/>
              <a:gd name="connsiteY4" fmla="*/ 0 h 5177025"/>
              <a:gd name="connsiteX5" fmla="*/ 2384994 w 3522628"/>
              <a:gd name="connsiteY5" fmla="*/ 0 h 51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2628" h="5177025">
                <a:moveTo>
                  <a:pt x="3522628" y="891962"/>
                </a:moveTo>
                <a:lnTo>
                  <a:pt x="162923" y="5177025"/>
                </a:lnTo>
                <a:lnTo>
                  <a:pt x="0" y="5049285"/>
                </a:lnTo>
                <a:lnTo>
                  <a:pt x="0" y="1923687"/>
                </a:lnTo>
                <a:lnTo>
                  <a:pt x="1508267" y="0"/>
                </a:lnTo>
                <a:lnTo>
                  <a:pt x="2384994" y="0"/>
                </a:lnTo>
                <a:close/>
              </a:path>
            </a:pathLst>
          </a:custGeom>
        </p:spPr>
      </p:pic>
      <p:sp>
        <p:nvSpPr>
          <p:cNvPr id="40" name="Text Placeholder 7">
            <a:extLst>
              <a:ext uri="{FF2B5EF4-FFF2-40B4-BE49-F238E27FC236}">
                <a16:creationId xmlns:a16="http://schemas.microsoft.com/office/drawing/2014/main" id="{6343BDF6-D0DB-4726-8EA9-DA3DE0DFDE11}"/>
              </a:ext>
            </a:extLst>
          </p:cNvPr>
          <p:cNvSpPr>
            <a:spLocks noGrp="1"/>
          </p:cNvSpPr>
          <p:nvPr>
            <p:ph type="body" sz="quarter" idx="35" hasCustomPrompt="1"/>
          </p:nvPr>
        </p:nvSpPr>
        <p:spPr>
          <a:xfrm>
            <a:off x="618009"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1" name="Text Placeholder 7">
            <a:extLst>
              <a:ext uri="{FF2B5EF4-FFF2-40B4-BE49-F238E27FC236}">
                <a16:creationId xmlns:a16="http://schemas.microsoft.com/office/drawing/2014/main" id="{3B423489-C448-4223-A3F1-FAB0DF95C7E0}"/>
              </a:ext>
            </a:extLst>
          </p:cNvPr>
          <p:cNvSpPr>
            <a:spLocks noGrp="1"/>
          </p:cNvSpPr>
          <p:nvPr>
            <p:ph type="body" sz="quarter" idx="36" hasCustomPrompt="1"/>
          </p:nvPr>
        </p:nvSpPr>
        <p:spPr>
          <a:xfrm>
            <a:off x="2511156"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2" name="Text Placeholder 7">
            <a:extLst>
              <a:ext uri="{FF2B5EF4-FFF2-40B4-BE49-F238E27FC236}">
                <a16:creationId xmlns:a16="http://schemas.microsoft.com/office/drawing/2014/main" id="{415D3B99-29BD-4D4A-BD25-28628B5AD295}"/>
              </a:ext>
            </a:extLst>
          </p:cNvPr>
          <p:cNvSpPr>
            <a:spLocks noGrp="1"/>
          </p:cNvSpPr>
          <p:nvPr>
            <p:ph type="body" sz="quarter" idx="37" hasCustomPrompt="1"/>
          </p:nvPr>
        </p:nvSpPr>
        <p:spPr>
          <a:xfrm>
            <a:off x="4404303"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a16="http://schemas.microsoft.com/office/drawing/2014/main" id="{FB92CCBF-AD9B-4B1F-81E0-1F58CD476991}"/>
              </a:ext>
            </a:extLst>
          </p:cNvPr>
          <p:cNvSpPr>
            <a:spLocks noGrp="1"/>
          </p:cNvSpPr>
          <p:nvPr>
            <p:ph type="body" sz="quarter" idx="38" hasCustomPrompt="1"/>
          </p:nvPr>
        </p:nvSpPr>
        <p:spPr>
          <a:xfrm>
            <a:off x="6297450"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a16="http://schemas.microsoft.com/office/drawing/2014/main" id="{429263E9-C628-4DAE-AAF4-D4C456E5A7F2}"/>
              </a:ext>
            </a:extLst>
          </p:cNvPr>
          <p:cNvSpPr>
            <a:spLocks noGrp="1"/>
          </p:cNvSpPr>
          <p:nvPr>
            <p:ph type="body" sz="quarter" idx="39" hasCustomPrompt="1"/>
          </p:nvPr>
        </p:nvSpPr>
        <p:spPr>
          <a:xfrm>
            <a:off x="8190597"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a16="http://schemas.microsoft.com/office/drawing/2014/main" id="{266B7D82-19EF-4C8A-8D75-AEA2758E426F}"/>
              </a:ext>
            </a:extLst>
          </p:cNvPr>
          <p:cNvSpPr>
            <a:spLocks noGrp="1"/>
          </p:cNvSpPr>
          <p:nvPr>
            <p:ph type="body" sz="quarter" idx="40"/>
          </p:nvPr>
        </p:nvSpPr>
        <p:spPr>
          <a:xfrm>
            <a:off x="10083744" y="5585038"/>
            <a:ext cx="1692449" cy="432048"/>
          </a:xfrm>
          <a:prstGeom prst="rect">
            <a:avLst/>
          </a:prstGeom>
        </p:spPr>
        <p:txBody>
          <a:bodyPr anchor="ctr">
            <a:noAutofit/>
          </a:bodyPr>
          <a:lstStyle>
            <a:lvl1pPr algn="r">
              <a:lnSpc>
                <a:spcPts val="1600"/>
              </a:lnSpc>
              <a:defRPr sz="1400" b="1">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5"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6"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20" name="Text Placeholder 7">
            <a:extLst>
              <a:ext uri="{FF2B5EF4-FFF2-40B4-BE49-F238E27FC236}">
                <a16:creationId xmlns:a16="http://schemas.microsoft.com/office/drawing/2014/main" id="{9228FC83-C11D-47F2-8BDE-B10D125E5E87}"/>
              </a:ext>
            </a:extLst>
          </p:cNvPr>
          <p:cNvSpPr>
            <a:spLocks noGrp="1"/>
          </p:cNvSpPr>
          <p:nvPr>
            <p:ph type="body" sz="quarter" idx="41" hasCustomPrompt="1"/>
          </p:nvPr>
        </p:nvSpPr>
        <p:spPr>
          <a:xfrm>
            <a:off x="426488"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1" name="Text Placeholder 7">
            <a:extLst>
              <a:ext uri="{FF2B5EF4-FFF2-40B4-BE49-F238E27FC236}">
                <a16:creationId xmlns:a16="http://schemas.microsoft.com/office/drawing/2014/main" id="{9228FC83-C11D-47F2-8BDE-B10D125E5E87}"/>
              </a:ext>
            </a:extLst>
          </p:cNvPr>
          <p:cNvSpPr>
            <a:spLocks noGrp="1"/>
          </p:cNvSpPr>
          <p:nvPr>
            <p:ph type="body" sz="quarter" idx="42" hasCustomPrompt="1"/>
          </p:nvPr>
        </p:nvSpPr>
        <p:spPr>
          <a:xfrm>
            <a:off x="3860688"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a16="http://schemas.microsoft.com/office/drawing/2014/main" id="{9228FC83-C11D-47F2-8BDE-B10D125E5E87}"/>
              </a:ext>
            </a:extLst>
          </p:cNvPr>
          <p:cNvSpPr>
            <a:spLocks noGrp="1"/>
          </p:cNvSpPr>
          <p:nvPr>
            <p:ph type="body" sz="quarter" idx="43" hasCustomPrompt="1"/>
          </p:nvPr>
        </p:nvSpPr>
        <p:spPr>
          <a:xfrm>
            <a:off x="7294887"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3"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81836" t="-4713" b="16530"/>
          <a:stretch/>
        </p:blipFill>
        <p:spPr>
          <a:xfrm>
            <a:off x="11547793" y="188640"/>
            <a:ext cx="424356" cy="459624"/>
          </a:xfrm>
          <a:prstGeom prst="rect">
            <a:avLst/>
          </a:prstGeom>
        </p:spPr>
      </p:pic>
      <p:cxnSp>
        <p:nvCxnSpPr>
          <p:cNvPr id="24" name="Straight Connector 23">
            <a:extLst>
              <a:ext uri="{FF2B5EF4-FFF2-40B4-BE49-F238E27FC236}">
                <a16:creationId xmlns:a16="http://schemas.microsoft.com/office/drawing/2014/main" id="{0FF5023A-0693-40EF-A144-6A5D8AD8789F}"/>
              </a:ext>
            </a:extLst>
          </p:cNvPr>
          <p:cNvCxnSpPr>
            <a:cxnSpLocks/>
          </p:cNvCxnSpPr>
          <p:nvPr userDrawn="1"/>
        </p:nvCxnSpPr>
        <p:spPr>
          <a:xfrm>
            <a:off x="407988" y="2235647"/>
            <a:ext cx="10036131" cy="0"/>
          </a:xfrm>
          <a:prstGeom prst="line">
            <a:avLst/>
          </a:prstGeom>
          <a:solidFill>
            <a:schemeClr val="tx1"/>
          </a:solidFill>
          <a:ln w="47625" cap="flat">
            <a:solidFill>
              <a:schemeClr val="bg1">
                <a:lumMod val="85000"/>
              </a:schemeClr>
            </a:solidFill>
            <a:round/>
          </a:ln>
        </p:spPr>
        <p:style>
          <a:lnRef idx="1">
            <a:schemeClr val="accent1"/>
          </a:lnRef>
          <a:fillRef idx="0">
            <a:schemeClr val="accent1"/>
          </a:fillRef>
          <a:effectRef idx="0">
            <a:schemeClr val="accent1"/>
          </a:effectRef>
          <a:fontRef idx="minor">
            <a:schemeClr val="tx1"/>
          </a:fontRef>
        </p:style>
      </p:cxnSp>
      <p:cxnSp>
        <p:nvCxnSpPr>
          <p:cNvPr id="25"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50719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6" name="Rectangle 27">
            <a:hlinkClick r:id="rId6"/>
            <a:extLst>
              <a:ext uri="{FF2B5EF4-FFF2-40B4-BE49-F238E27FC236}">
                <a16:creationId xmlns:a16="http://schemas.microsoft.com/office/drawing/2014/main" id="{F376ABD1-4930-42EB-9A73-9A9C7C6BF2D3}"/>
              </a:ext>
            </a:extLst>
          </p:cNvPr>
          <p:cNvSpPr/>
          <p:nvPr userDrawn="1"/>
        </p:nvSpPr>
        <p:spPr>
          <a:xfrm>
            <a:off x="407988" y="6555970"/>
            <a:ext cx="3424326" cy="302029"/>
          </a:xfrm>
          <a:prstGeom prst="rect">
            <a:avLst/>
          </a:prstGeom>
        </p:spPr>
        <p:txBody>
          <a:bodyPr wrap="square" lIns="0" tIns="0" rIns="0" bIns="0" anchor="ctr" anchorCtr="0">
            <a:noAutofit/>
          </a:bodyPr>
          <a:lstStyle/>
          <a:p>
            <a:pPr marL="0" marR="0" lvl="0" indent="0" algn="l" defTabSz="914400" rtl="0" eaLnBrk="1" fontAlgn="auto" latinLnBrk="0" hangingPunct="1">
              <a:lnSpc>
                <a:spcPct val="85000"/>
              </a:lnSpc>
              <a:spcBef>
                <a:spcPts val="0"/>
              </a:spcBef>
              <a:spcAft>
                <a:spcPts val="0"/>
              </a:spcAft>
              <a:buClrTx/>
              <a:buSzTx/>
              <a:buFontTx/>
              <a:buNone/>
              <a:tabLst/>
              <a:defRPr/>
            </a:pPr>
            <a:r>
              <a:rPr lang="en-US" sz="800" kern="0" dirty="0">
                <a:solidFill>
                  <a:srgbClr val="00458D"/>
                </a:solidFill>
                <a:latin typeface="+mn-lt"/>
                <a:ea typeface="+mn-ea"/>
                <a:cs typeface="Arial" panose="020B0604020202020204" pitchFamily="34" charset="0"/>
              </a:rPr>
              <a:t>AA GDPR </a:t>
            </a:r>
            <a:r>
              <a:rPr lang="mr-IN" sz="800" kern="0" dirty="0">
                <a:solidFill>
                  <a:srgbClr val="00458D"/>
                </a:solidFill>
                <a:latin typeface="+mn-lt"/>
                <a:ea typeface="+mn-ea"/>
                <a:cs typeface="Arial" panose="020B0604020202020204" pitchFamily="34" charset="0"/>
              </a:rPr>
              <a:t>–</a:t>
            </a:r>
            <a:r>
              <a:rPr lang="en-US" sz="800" kern="0" dirty="0">
                <a:solidFill>
                  <a:srgbClr val="00458D"/>
                </a:solidFill>
                <a:latin typeface="+mn-lt"/>
                <a:ea typeface="+mn-ea"/>
                <a:cs typeface="Arial" panose="020B0604020202020204" pitchFamily="34" charset="0"/>
              </a:rPr>
              <a:t> Deletion</a:t>
            </a:r>
            <a:r>
              <a:rPr lang="en-US" sz="800" kern="0" baseline="0" dirty="0">
                <a:solidFill>
                  <a:srgbClr val="00458D"/>
                </a:solidFill>
                <a:latin typeface="+mn-lt"/>
                <a:ea typeface="+mn-ea"/>
                <a:cs typeface="Arial" panose="020B0604020202020204" pitchFamily="34" charset="0"/>
              </a:rPr>
              <a:t> Impact Study  |  </a:t>
            </a:r>
            <a:r>
              <a:rPr lang="en-US" sz="800" dirty="0">
                <a:solidFill>
                  <a:srgbClr val="E40A38"/>
                </a:solidFill>
                <a:latin typeface="Century Gothic"/>
              </a:rPr>
              <a:t>Confidentiality</a:t>
            </a:r>
            <a:r>
              <a:rPr lang="en-US" sz="800" baseline="0" dirty="0">
                <a:solidFill>
                  <a:srgbClr val="E40A38"/>
                </a:solidFill>
                <a:latin typeface="Century Gothic"/>
              </a:rPr>
              <a:t> Level</a:t>
            </a:r>
            <a:endParaRPr lang="en-US" sz="800" dirty="0">
              <a:solidFill>
                <a:srgbClr val="E40A38"/>
              </a:solidFill>
              <a:latin typeface="Century Gothic"/>
            </a:endParaRPr>
          </a:p>
          <a:p>
            <a:pPr lvl="0" algn="l" defTabSz="914400">
              <a:lnSpc>
                <a:spcPct val="85000"/>
              </a:lnSpc>
              <a:defRPr/>
            </a:pPr>
            <a:endParaRPr lang="en-US" sz="800" kern="0" dirty="0">
              <a:solidFill>
                <a:srgbClr val="00458D"/>
              </a:solidFill>
              <a:latin typeface="+mn-lt"/>
              <a:ea typeface="+mn-ea"/>
              <a:cs typeface="Arial" panose="020B0604020202020204" pitchFamily="34" charset="0"/>
            </a:endParaRPr>
          </a:p>
        </p:txBody>
      </p:sp>
      <p:sp>
        <p:nvSpPr>
          <p:cNvPr id="27" name="Retângulo 43">
            <a:extLst>
              <a:ext uri="{FF2B5EF4-FFF2-40B4-BE49-F238E27FC236}">
                <a16:creationId xmlns:a16="http://schemas.microsoft.com/office/drawing/2014/main" id="{834ADCB4-BFB1-450D-8F6D-64217F4CD92C}"/>
              </a:ext>
            </a:extLst>
          </p:cNvPr>
          <p:cNvSpPr/>
          <p:nvPr userDrawn="1"/>
        </p:nvSpPr>
        <p:spPr>
          <a:xfrm>
            <a:off x="3634899" y="653543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cSld>
  <p:clrMapOvr>
    <a:overrideClrMapping bg1="lt1" tx1="dk1" bg2="lt2" tx2="dk2" accent1="accent1" accent2="accent2" accent3="accent3" accent4="accent4" accent5="accent5" accent6="accent6" hlink="hlink" folHlink="folHlink"/>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1_Diseño personalizado">
    <p:spTree>
      <p:nvGrpSpPr>
        <p:cNvPr id="1" name=""/>
        <p:cNvGrpSpPr/>
        <p:nvPr/>
      </p:nvGrpSpPr>
      <p:grpSpPr>
        <a:xfrm>
          <a:off x="0" y="0"/>
          <a:ext cx="0" cy="0"/>
          <a:chOff x="0" y="0"/>
          <a:chExt cx="0" cy="0"/>
        </a:xfrm>
      </p:grpSpPr>
      <p:sp>
        <p:nvSpPr>
          <p:cNvPr id="3" name="Rectangle 3">
            <a:extLst>
              <a:ext uri="{FF2B5EF4-FFF2-40B4-BE49-F238E27FC236}">
                <a16:creationId xmlns:a16="http://schemas.microsoft.com/office/drawing/2014/main" id="{C50C01FB-E2BF-4470-A153-6F7BF3CCF3F9}"/>
              </a:ext>
            </a:extLst>
          </p:cNvPr>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pic>
        <p:nvPicPr>
          <p:cNvPr id="5" name="Graphic 13">
            <a:extLst>
              <a:ext uri="{FF2B5EF4-FFF2-40B4-BE49-F238E27FC236}">
                <a16:creationId xmlns:a16="http://schemas.microsoft.com/office/drawing/2014/main" id="{CBFCF213-9AB8-422B-8F8D-9F6A01ED15F1}"/>
              </a:ext>
            </a:extLst>
          </p:cNvPr>
          <p:cNvPicPr>
            <a:picLocks noChangeAspect="1"/>
          </p:cNvPicPr>
          <p:nvPr userDrawn="1"/>
        </p:nvPicPr>
        <p:blipFill>
          <a:blip r:embed="rId2">
            <a:extLst>
              <a:ext uri="{96DAC541-7B7A-43D3-8B79-37D633B846F1}">
                <asvg:svgBlip xmlns:asvg="http://schemas.microsoft.com/office/drawing/2016/SVG/main" r:embed="rId3"/>
              </a:ext>
            </a:extLst>
          </a:blip>
          <a:srcRect r="13305" b="8553"/>
          <a:stretch>
            <a:fillRect/>
          </a:stretch>
        </p:blipFill>
        <p:spPr>
          <a:xfrm rot="19314106">
            <a:off x="10091405" y="-166653"/>
            <a:ext cx="3522628" cy="5177025"/>
          </a:xfrm>
          <a:custGeom>
            <a:avLst/>
            <a:gdLst>
              <a:gd name="connsiteX0" fmla="*/ 3522628 w 3522628"/>
              <a:gd name="connsiteY0" fmla="*/ 891962 h 5177025"/>
              <a:gd name="connsiteX1" fmla="*/ 162923 w 3522628"/>
              <a:gd name="connsiteY1" fmla="*/ 5177025 h 5177025"/>
              <a:gd name="connsiteX2" fmla="*/ 0 w 3522628"/>
              <a:gd name="connsiteY2" fmla="*/ 5049285 h 5177025"/>
              <a:gd name="connsiteX3" fmla="*/ 0 w 3522628"/>
              <a:gd name="connsiteY3" fmla="*/ 1923687 h 5177025"/>
              <a:gd name="connsiteX4" fmla="*/ 1508267 w 3522628"/>
              <a:gd name="connsiteY4" fmla="*/ 0 h 5177025"/>
              <a:gd name="connsiteX5" fmla="*/ 2384994 w 3522628"/>
              <a:gd name="connsiteY5" fmla="*/ 0 h 51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2628" h="5177025">
                <a:moveTo>
                  <a:pt x="3522628" y="891962"/>
                </a:moveTo>
                <a:lnTo>
                  <a:pt x="162923" y="5177025"/>
                </a:lnTo>
                <a:lnTo>
                  <a:pt x="0" y="5049285"/>
                </a:lnTo>
                <a:lnTo>
                  <a:pt x="0" y="1923687"/>
                </a:lnTo>
                <a:lnTo>
                  <a:pt x="1508267" y="0"/>
                </a:lnTo>
                <a:lnTo>
                  <a:pt x="2384994" y="0"/>
                </a:lnTo>
                <a:close/>
              </a:path>
            </a:pathLst>
          </a:custGeom>
        </p:spPr>
      </p:pic>
      <p:sp>
        <p:nvSpPr>
          <p:cNvPr id="12"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3"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pic>
        <p:nvPicPr>
          <p:cNvPr id="17"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2007641693"/>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_Diseño personalizado">
    <p:spTree>
      <p:nvGrpSpPr>
        <p:cNvPr id="1" name=""/>
        <p:cNvGrpSpPr/>
        <p:nvPr/>
      </p:nvGrpSpPr>
      <p:grpSpPr>
        <a:xfrm>
          <a:off x="0" y="0"/>
          <a:ext cx="0" cy="0"/>
          <a:chOff x="0" y="0"/>
          <a:chExt cx="0" cy="0"/>
        </a:xfrm>
      </p:grpSpPr>
      <p:pic>
        <p:nvPicPr>
          <p:cNvPr id="22" name="Graphic 5">
            <a:extLst>
              <a:ext uri="{FF2B5EF4-FFF2-40B4-BE49-F238E27FC236}">
                <a16:creationId xmlns:a16="http://schemas.microsoft.com/office/drawing/2014/main" id="{5A5BCC8E-52FE-4AF2-85A3-02F305A6057A}"/>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0880" b="30671"/>
          <a:stretch/>
        </p:blipFill>
        <p:spPr>
          <a:xfrm rot="10800000">
            <a:off x="2511156" y="-6486532"/>
            <a:ext cx="9181285" cy="7445292"/>
          </a:xfrm>
          <a:prstGeom prst="rect">
            <a:avLst/>
          </a:prstGeom>
        </p:spPr>
      </p:pic>
      <p:sp>
        <p:nvSpPr>
          <p:cNvPr id="3" name="Rectangle 3">
            <a:extLst>
              <a:ext uri="{FF2B5EF4-FFF2-40B4-BE49-F238E27FC236}">
                <a16:creationId xmlns:a16="http://schemas.microsoft.com/office/drawing/2014/main" id="{C50C01FB-E2BF-4470-A153-6F7BF3CCF3F9}"/>
              </a:ext>
            </a:extLst>
          </p:cNvPr>
          <p:cNvSpPr/>
          <p:nvPr userDrawn="1"/>
        </p:nvSpPr>
        <p:spPr>
          <a:xfrm>
            <a:off x="0" y="5359400"/>
            <a:ext cx="12192000" cy="1498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 name="Text Placeholder 7">
            <a:extLst>
              <a:ext uri="{FF2B5EF4-FFF2-40B4-BE49-F238E27FC236}">
                <a16:creationId xmlns:a16="http://schemas.microsoft.com/office/drawing/2014/main" id="{A4F8F9B7-22AF-440B-AF0A-78B650932C21}"/>
              </a:ext>
            </a:extLst>
          </p:cNvPr>
          <p:cNvSpPr>
            <a:spLocks noGrp="1"/>
          </p:cNvSpPr>
          <p:nvPr>
            <p:ph type="body" sz="quarter" idx="32" hasCustomPrompt="1"/>
          </p:nvPr>
        </p:nvSpPr>
        <p:spPr>
          <a:xfrm>
            <a:off x="407988" y="1700808"/>
            <a:ext cx="5832475" cy="432048"/>
          </a:xfrm>
          <a:prstGeom prst="rect">
            <a:avLst/>
          </a:prstGeom>
        </p:spPr>
        <p:txBody>
          <a:bodyPr anchor="ctr">
            <a:noAutofit/>
          </a:bodyPr>
          <a:lstStyle>
            <a:lvl1pPr>
              <a:lnSpc>
                <a:spcPts val="2200"/>
              </a:lnSpc>
              <a:spcAft>
                <a:spcPts val="0"/>
              </a:spcAft>
              <a:defRPr sz="1800">
                <a:solidFill>
                  <a:srgbClr val="12ABDB"/>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title</a:t>
            </a:r>
          </a:p>
        </p:txBody>
      </p:sp>
      <p:sp>
        <p:nvSpPr>
          <p:cNvPr id="12"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3"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14" name="Text Placeholder 7">
            <a:extLst>
              <a:ext uri="{FF2B5EF4-FFF2-40B4-BE49-F238E27FC236}">
                <a16:creationId xmlns:a16="http://schemas.microsoft.com/office/drawing/2014/main" id="{9228FC83-C11D-47F2-8BDE-B10D125E5E87}"/>
              </a:ext>
            </a:extLst>
          </p:cNvPr>
          <p:cNvSpPr>
            <a:spLocks noGrp="1"/>
          </p:cNvSpPr>
          <p:nvPr>
            <p:ph type="body" sz="quarter" idx="41" hasCustomPrompt="1"/>
          </p:nvPr>
        </p:nvSpPr>
        <p:spPr>
          <a:xfrm>
            <a:off x="426488" y="2419844"/>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17"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81836" t="-4713" b="16530"/>
          <a:stretch/>
        </p:blipFill>
        <p:spPr>
          <a:xfrm>
            <a:off x="11547793" y="188640"/>
            <a:ext cx="424356" cy="459624"/>
          </a:xfrm>
          <a:prstGeom prst="rect">
            <a:avLst/>
          </a:prstGeom>
        </p:spPr>
      </p:pic>
      <p:cxnSp>
        <p:nvCxnSpPr>
          <p:cNvPr id="18" name="Straight Connector 23">
            <a:extLst>
              <a:ext uri="{FF2B5EF4-FFF2-40B4-BE49-F238E27FC236}">
                <a16:creationId xmlns:a16="http://schemas.microsoft.com/office/drawing/2014/main" id="{0FF5023A-0693-40EF-A144-6A5D8AD8789F}"/>
              </a:ext>
            </a:extLst>
          </p:cNvPr>
          <p:cNvCxnSpPr>
            <a:cxnSpLocks/>
          </p:cNvCxnSpPr>
          <p:nvPr userDrawn="1"/>
        </p:nvCxnSpPr>
        <p:spPr>
          <a:xfrm>
            <a:off x="407987" y="2235647"/>
            <a:ext cx="11160000" cy="0"/>
          </a:xfrm>
          <a:prstGeom prst="line">
            <a:avLst/>
          </a:prstGeom>
          <a:solidFill>
            <a:schemeClr val="tx1"/>
          </a:solidFill>
          <a:ln w="22225" cap="flat">
            <a:solidFill>
              <a:schemeClr val="bg1">
                <a:lumMod val="85000"/>
              </a:schemeClr>
            </a:solidFill>
            <a:round/>
          </a:ln>
        </p:spPr>
        <p:style>
          <a:lnRef idx="1">
            <a:schemeClr val="accent1"/>
          </a:lnRef>
          <a:fillRef idx="0">
            <a:schemeClr val="accent1"/>
          </a:fillRef>
          <a:effectRef idx="0">
            <a:schemeClr val="accent1"/>
          </a:effectRef>
          <a:fontRef idx="minor">
            <a:schemeClr val="tx1"/>
          </a:fontRef>
        </p:style>
      </p:cxnSp>
      <p:cxnSp>
        <p:nvCxnSpPr>
          <p:cNvPr id="19"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50719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0" name="Rectangle 27">
            <a:hlinkClick r:id="rId6"/>
            <a:extLst>
              <a:ext uri="{FF2B5EF4-FFF2-40B4-BE49-F238E27FC236}">
                <a16:creationId xmlns:a16="http://schemas.microsoft.com/office/drawing/2014/main" id="{F376ABD1-4930-42EB-9A73-9A9C7C6BF2D3}"/>
              </a:ext>
            </a:extLst>
          </p:cNvPr>
          <p:cNvSpPr/>
          <p:nvPr userDrawn="1"/>
        </p:nvSpPr>
        <p:spPr>
          <a:xfrm>
            <a:off x="407988" y="6555970"/>
            <a:ext cx="3424326" cy="302029"/>
          </a:xfrm>
          <a:prstGeom prst="rect">
            <a:avLst/>
          </a:prstGeom>
        </p:spPr>
        <p:txBody>
          <a:bodyPr wrap="square" lIns="0" tIns="0" rIns="0" bIns="0" anchor="ctr" anchorCtr="0">
            <a:noAutofit/>
          </a:bodyPr>
          <a:lstStyle/>
          <a:p>
            <a:pPr marL="0" marR="0" lvl="0" indent="0" algn="l" defTabSz="914400" rtl="0" eaLnBrk="1" fontAlgn="auto" latinLnBrk="0" hangingPunct="1">
              <a:lnSpc>
                <a:spcPct val="85000"/>
              </a:lnSpc>
              <a:spcBef>
                <a:spcPts val="0"/>
              </a:spcBef>
              <a:spcAft>
                <a:spcPts val="0"/>
              </a:spcAft>
              <a:buClrTx/>
              <a:buSzTx/>
              <a:buFontTx/>
              <a:buNone/>
              <a:tabLst/>
              <a:defRPr/>
            </a:pPr>
            <a:r>
              <a:rPr lang="en-US" sz="800" kern="0" dirty="0">
                <a:solidFill>
                  <a:srgbClr val="00458D"/>
                </a:solidFill>
                <a:latin typeface="+mn-lt"/>
                <a:ea typeface="+mn-ea"/>
                <a:cs typeface="Arial" panose="020B0604020202020204" pitchFamily="34" charset="0"/>
              </a:rPr>
              <a:t>AA GDPR </a:t>
            </a:r>
            <a:r>
              <a:rPr lang="mr-IN" sz="800" kern="0" dirty="0">
                <a:solidFill>
                  <a:srgbClr val="00458D"/>
                </a:solidFill>
                <a:latin typeface="+mn-lt"/>
                <a:ea typeface="+mn-ea"/>
                <a:cs typeface="Arial" panose="020B0604020202020204" pitchFamily="34" charset="0"/>
              </a:rPr>
              <a:t>–</a:t>
            </a:r>
            <a:r>
              <a:rPr lang="en-US" sz="800" kern="0" dirty="0">
                <a:solidFill>
                  <a:srgbClr val="00458D"/>
                </a:solidFill>
                <a:latin typeface="+mn-lt"/>
                <a:ea typeface="+mn-ea"/>
                <a:cs typeface="Arial" panose="020B0604020202020204" pitchFamily="34" charset="0"/>
              </a:rPr>
              <a:t> Deletion</a:t>
            </a:r>
            <a:r>
              <a:rPr lang="en-US" sz="800" kern="0" baseline="0" dirty="0">
                <a:solidFill>
                  <a:srgbClr val="00458D"/>
                </a:solidFill>
                <a:latin typeface="+mn-lt"/>
                <a:ea typeface="+mn-ea"/>
                <a:cs typeface="Arial" panose="020B0604020202020204" pitchFamily="34" charset="0"/>
              </a:rPr>
              <a:t> Impact Study  |  </a:t>
            </a:r>
            <a:r>
              <a:rPr lang="en-US" sz="800" dirty="0">
                <a:solidFill>
                  <a:srgbClr val="E40A38"/>
                </a:solidFill>
                <a:latin typeface="Century Gothic"/>
              </a:rPr>
              <a:t>Confidentiality</a:t>
            </a:r>
            <a:r>
              <a:rPr lang="en-US" sz="800" baseline="0" dirty="0">
                <a:solidFill>
                  <a:srgbClr val="E40A38"/>
                </a:solidFill>
                <a:latin typeface="Century Gothic"/>
              </a:rPr>
              <a:t> Level</a:t>
            </a:r>
            <a:endParaRPr lang="en-US" sz="800" dirty="0">
              <a:solidFill>
                <a:srgbClr val="E40A38"/>
              </a:solidFill>
              <a:latin typeface="Century Gothic"/>
            </a:endParaRPr>
          </a:p>
          <a:p>
            <a:pPr lvl="0" algn="l" defTabSz="914400">
              <a:lnSpc>
                <a:spcPct val="85000"/>
              </a:lnSpc>
              <a:defRPr/>
            </a:pPr>
            <a:endParaRPr lang="en-US" sz="800" kern="0" dirty="0">
              <a:solidFill>
                <a:srgbClr val="00458D"/>
              </a:solidFill>
              <a:latin typeface="+mn-lt"/>
              <a:ea typeface="+mn-ea"/>
              <a:cs typeface="Arial" panose="020B0604020202020204" pitchFamily="34" charset="0"/>
            </a:endParaRPr>
          </a:p>
        </p:txBody>
      </p:sp>
      <p:sp>
        <p:nvSpPr>
          <p:cNvPr id="21" name="Retângulo 43">
            <a:extLst>
              <a:ext uri="{FF2B5EF4-FFF2-40B4-BE49-F238E27FC236}">
                <a16:creationId xmlns:a16="http://schemas.microsoft.com/office/drawing/2014/main" id="{834ADCB4-BFB1-450D-8F6D-64217F4CD92C}"/>
              </a:ext>
            </a:extLst>
          </p:cNvPr>
          <p:cNvSpPr/>
          <p:nvPr userDrawn="1"/>
        </p:nvSpPr>
        <p:spPr>
          <a:xfrm>
            <a:off x="3634899" y="653543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4_Diseño personalizado">
    <p:bg>
      <p:bgPr>
        <a:solidFill>
          <a:schemeClr val="bg2"/>
        </a:solidFill>
        <a:effectLst/>
      </p:bgPr>
    </p:bg>
    <p:spTree>
      <p:nvGrpSpPr>
        <p:cNvPr id="1" name=""/>
        <p:cNvGrpSpPr/>
        <p:nvPr/>
      </p:nvGrpSpPr>
      <p:grpSpPr>
        <a:xfrm>
          <a:off x="0" y="0"/>
          <a:ext cx="0" cy="0"/>
          <a:chOff x="0" y="0"/>
          <a:chExt cx="0" cy="0"/>
        </a:xfrm>
      </p:grpSpPr>
      <p:pic>
        <p:nvPicPr>
          <p:cNvPr id="3" name="Graphic 5">
            <a:extLst>
              <a:ext uri="{FF2B5EF4-FFF2-40B4-BE49-F238E27FC236}">
                <a16:creationId xmlns:a16="http://schemas.microsoft.com/office/drawing/2014/main" id="{5A5BCC8E-52FE-4AF2-85A3-02F305A6057A}"/>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0880" b="30671"/>
          <a:stretch/>
        </p:blipFill>
        <p:spPr>
          <a:xfrm rot="10800000">
            <a:off x="2511156" y="-6486532"/>
            <a:ext cx="9181285" cy="7445292"/>
          </a:xfrm>
          <a:prstGeom prst="rect">
            <a:avLst/>
          </a:prstGeom>
        </p:spPr>
      </p:pic>
      <p:sp>
        <p:nvSpPr>
          <p:cNvPr id="5" name="Text Placeholder 7">
            <a:extLst>
              <a:ext uri="{FF2B5EF4-FFF2-40B4-BE49-F238E27FC236}">
                <a16:creationId xmlns:a16="http://schemas.microsoft.com/office/drawing/2014/main" id="{A4F8F9B7-22AF-440B-AF0A-78B650932C21}"/>
              </a:ext>
            </a:extLst>
          </p:cNvPr>
          <p:cNvSpPr>
            <a:spLocks noGrp="1"/>
          </p:cNvSpPr>
          <p:nvPr>
            <p:ph type="body" sz="quarter" idx="32" hasCustomPrompt="1"/>
          </p:nvPr>
        </p:nvSpPr>
        <p:spPr>
          <a:xfrm>
            <a:off x="407988" y="1700808"/>
            <a:ext cx="5832475" cy="432048"/>
          </a:xfrm>
          <a:prstGeom prst="rect">
            <a:avLst/>
          </a:prstGeom>
        </p:spPr>
        <p:txBody>
          <a:bodyPr anchor="ctr">
            <a:noAutofit/>
          </a:bodyPr>
          <a:lstStyle>
            <a:lvl1pPr>
              <a:lnSpc>
                <a:spcPts val="2200"/>
              </a:lnSpc>
              <a:spcAft>
                <a:spcPts val="0"/>
              </a:spcAft>
              <a:defRPr sz="1800">
                <a:solidFill>
                  <a:srgbClr val="12ABDB"/>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title</a:t>
            </a:r>
          </a:p>
        </p:txBody>
      </p:sp>
      <p:sp>
        <p:nvSpPr>
          <p:cNvPr id="6"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7"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8" name="Text Placeholder 7">
            <a:extLst>
              <a:ext uri="{FF2B5EF4-FFF2-40B4-BE49-F238E27FC236}">
                <a16:creationId xmlns:a16="http://schemas.microsoft.com/office/drawing/2014/main" id="{9228FC83-C11D-47F2-8BDE-B10D125E5E87}"/>
              </a:ext>
            </a:extLst>
          </p:cNvPr>
          <p:cNvSpPr>
            <a:spLocks noGrp="1"/>
          </p:cNvSpPr>
          <p:nvPr>
            <p:ph type="body" sz="quarter" idx="41" hasCustomPrompt="1"/>
          </p:nvPr>
        </p:nvSpPr>
        <p:spPr>
          <a:xfrm>
            <a:off x="426488" y="2419844"/>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9"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81836" t="-4713" b="16530"/>
          <a:stretch/>
        </p:blipFill>
        <p:spPr>
          <a:xfrm>
            <a:off x="11547793" y="188640"/>
            <a:ext cx="424356" cy="459624"/>
          </a:xfrm>
          <a:prstGeom prst="rect">
            <a:avLst/>
          </a:prstGeom>
        </p:spPr>
      </p:pic>
      <p:cxnSp>
        <p:nvCxnSpPr>
          <p:cNvPr id="11"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50719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6"/>
            <a:extLst>
              <a:ext uri="{FF2B5EF4-FFF2-40B4-BE49-F238E27FC236}">
                <a16:creationId xmlns:a16="http://schemas.microsoft.com/office/drawing/2014/main" id="{F376ABD1-4930-42EB-9A73-9A9C7C6BF2D3}"/>
              </a:ext>
            </a:extLst>
          </p:cNvPr>
          <p:cNvSpPr/>
          <p:nvPr userDrawn="1"/>
        </p:nvSpPr>
        <p:spPr>
          <a:xfrm>
            <a:off x="407988" y="6555970"/>
            <a:ext cx="3424326" cy="302029"/>
          </a:xfrm>
          <a:prstGeom prst="rect">
            <a:avLst/>
          </a:prstGeom>
        </p:spPr>
        <p:txBody>
          <a:bodyPr wrap="square" lIns="0" tIns="0" rIns="0" bIns="0" anchor="ctr" anchorCtr="0">
            <a:noAutofit/>
          </a:bodyPr>
          <a:lstStyle/>
          <a:p>
            <a:pPr marL="0" marR="0" lvl="0" indent="0" algn="l" defTabSz="914400" rtl="0" eaLnBrk="1" fontAlgn="auto" latinLnBrk="0" hangingPunct="1">
              <a:lnSpc>
                <a:spcPct val="85000"/>
              </a:lnSpc>
              <a:spcBef>
                <a:spcPts val="0"/>
              </a:spcBef>
              <a:spcAft>
                <a:spcPts val="0"/>
              </a:spcAft>
              <a:buClrTx/>
              <a:buSzTx/>
              <a:buFontTx/>
              <a:buNone/>
              <a:tabLst/>
              <a:defRPr/>
            </a:pPr>
            <a:r>
              <a:rPr lang="en-US" sz="800" kern="0" dirty="0">
                <a:solidFill>
                  <a:srgbClr val="00458D"/>
                </a:solidFill>
                <a:latin typeface="+mn-lt"/>
                <a:ea typeface="+mn-ea"/>
                <a:cs typeface="Arial" panose="020B0604020202020204" pitchFamily="34" charset="0"/>
              </a:rPr>
              <a:t>AA GDPR </a:t>
            </a:r>
            <a:r>
              <a:rPr lang="mr-IN" sz="800" kern="0" dirty="0">
                <a:solidFill>
                  <a:srgbClr val="00458D"/>
                </a:solidFill>
                <a:latin typeface="+mn-lt"/>
                <a:ea typeface="+mn-ea"/>
                <a:cs typeface="Arial" panose="020B0604020202020204" pitchFamily="34" charset="0"/>
              </a:rPr>
              <a:t>–</a:t>
            </a:r>
            <a:r>
              <a:rPr lang="en-US" sz="800" kern="0" dirty="0">
                <a:solidFill>
                  <a:srgbClr val="00458D"/>
                </a:solidFill>
                <a:latin typeface="+mn-lt"/>
                <a:ea typeface="+mn-ea"/>
                <a:cs typeface="Arial" panose="020B0604020202020204" pitchFamily="34" charset="0"/>
              </a:rPr>
              <a:t> Deletion</a:t>
            </a:r>
            <a:r>
              <a:rPr lang="en-US" sz="800" kern="0" baseline="0" dirty="0">
                <a:solidFill>
                  <a:srgbClr val="00458D"/>
                </a:solidFill>
                <a:latin typeface="+mn-lt"/>
                <a:ea typeface="+mn-ea"/>
                <a:cs typeface="Arial" panose="020B0604020202020204" pitchFamily="34" charset="0"/>
              </a:rPr>
              <a:t> Impact Study  |  </a:t>
            </a:r>
            <a:r>
              <a:rPr lang="en-US" sz="800" dirty="0">
                <a:solidFill>
                  <a:srgbClr val="E40A38"/>
                </a:solidFill>
                <a:latin typeface="Century Gothic"/>
              </a:rPr>
              <a:t>Confidentiality</a:t>
            </a:r>
            <a:r>
              <a:rPr lang="en-US" sz="800" baseline="0" dirty="0">
                <a:solidFill>
                  <a:srgbClr val="E40A38"/>
                </a:solidFill>
                <a:latin typeface="Century Gothic"/>
              </a:rPr>
              <a:t> Level</a:t>
            </a:r>
            <a:endParaRPr lang="en-US" sz="800" dirty="0">
              <a:solidFill>
                <a:srgbClr val="E40A38"/>
              </a:solidFill>
              <a:latin typeface="Century Gothic"/>
            </a:endParaRPr>
          </a:p>
          <a:p>
            <a:pPr lvl="0" algn="l" defTabSz="914400">
              <a:lnSpc>
                <a:spcPct val="85000"/>
              </a:lnSpc>
              <a:defRPr/>
            </a:pPr>
            <a:endParaRPr lang="en-US" sz="800" kern="0" dirty="0">
              <a:solidFill>
                <a:srgbClr val="00458D"/>
              </a:solidFill>
              <a:latin typeface="+mn-lt"/>
              <a:ea typeface="+mn-ea"/>
              <a:cs typeface="Arial" panose="020B0604020202020204" pitchFamily="34" charset="0"/>
            </a:endParaRPr>
          </a:p>
        </p:txBody>
      </p:sp>
      <p:sp>
        <p:nvSpPr>
          <p:cNvPr id="13" name="Retângulo 43">
            <a:extLst>
              <a:ext uri="{FF2B5EF4-FFF2-40B4-BE49-F238E27FC236}">
                <a16:creationId xmlns:a16="http://schemas.microsoft.com/office/drawing/2014/main" id="{834ADCB4-BFB1-450D-8F6D-64217F4CD92C}"/>
              </a:ext>
            </a:extLst>
          </p:cNvPr>
          <p:cNvSpPr/>
          <p:nvPr userDrawn="1"/>
        </p:nvSpPr>
        <p:spPr>
          <a:xfrm>
            <a:off x="3634899" y="653543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5_Diseño personalizado">
    <p:spTree>
      <p:nvGrpSpPr>
        <p:cNvPr id="1" name=""/>
        <p:cNvGrpSpPr/>
        <p:nvPr/>
      </p:nvGrpSpPr>
      <p:grpSpPr>
        <a:xfrm>
          <a:off x="0" y="0"/>
          <a:ext cx="0" cy="0"/>
          <a:chOff x="0" y="0"/>
          <a:chExt cx="0" cy="0"/>
        </a:xfrm>
      </p:grpSpPr>
      <p:pic>
        <p:nvPicPr>
          <p:cNvPr id="3" name="Graphic 5">
            <a:extLst>
              <a:ext uri="{FF2B5EF4-FFF2-40B4-BE49-F238E27FC236}">
                <a16:creationId xmlns:a16="http://schemas.microsoft.com/office/drawing/2014/main" id="{5A5BCC8E-52FE-4AF2-85A3-02F305A6057A}"/>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0880" b="30671"/>
          <a:stretch/>
        </p:blipFill>
        <p:spPr>
          <a:xfrm rot="10800000">
            <a:off x="2511156" y="-6486532"/>
            <a:ext cx="9181285" cy="7445292"/>
          </a:xfrm>
          <a:prstGeom prst="rect">
            <a:avLst/>
          </a:prstGeom>
        </p:spPr>
      </p:pic>
      <p:sp>
        <p:nvSpPr>
          <p:cNvPr id="4" name="Text Placeholder 7">
            <a:extLst>
              <a:ext uri="{FF2B5EF4-FFF2-40B4-BE49-F238E27FC236}">
                <a16:creationId xmlns:a16="http://schemas.microsoft.com/office/drawing/2014/main" id="{A4F8F9B7-22AF-440B-AF0A-78B650932C21}"/>
              </a:ext>
            </a:extLst>
          </p:cNvPr>
          <p:cNvSpPr>
            <a:spLocks noGrp="1"/>
          </p:cNvSpPr>
          <p:nvPr>
            <p:ph type="body" sz="quarter" idx="32" hasCustomPrompt="1"/>
          </p:nvPr>
        </p:nvSpPr>
        <p:spPr>
          <a:xfrm>
            <a:off x="407988" y="1700808"/>
            <a:ext cx="5832475" cy="432048"/>
          </a:xfrm>
          <a:prstGeom prst="rect">
            <a:avLst/>
          </a:prstGeom>
        </p:spPr>
        <p:txBody>
          <a:bodyPr anchor="ctr">
            <a:noAutofit/>
          </a:bodyPr>
          <a:lstStyle>
            <a:lvl1pPr>
              <a:lnSpc>
                <a:spcPts val="2200"/>
              </a:lnSpc>
              <a:spcAft>
                <a:spcPts val="0"/>
              </a:spcAft>
              <a:defRPr sz="1800">
                <a:solidFill>
                  <a:srgbClr val="12ABDB"/>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title</a:t>
            </a:r>
          </a:p>
        </p:txBody>
      </p:sp>
      <p:sp>
        <p:nvSpPr>
          <p:cNvPr id="5"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6"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7" name="Text Placeholder 7">
            <a:extLst>
              <a:ext uri="{FF2B5EF4-FFF2-40B4-BE49-F238E27FC236}">
                <a16:creationId xmlns:a16="http://schemas.microsoft.com/office/drawing/2014/main" id="{9228FC83-C11D-47F2-8BDE-B10D125E5E87}"/>
              </a:ext>
            </a:extLst>
          </p:cNvPr>
          <p:cNvSpPr>
            <a:spLocks noGrp="1"/>
          </p:cNvSpPr>
          <p:nvPr>
            <p:ph type="body" sz="quarter" idx="41" hasCustomPrompt="1"/>
          </p:nvPr>
        </p:nvSpPr>
        <p:spPr>
          <a:xfrm>
            <a:off x="426488" y="2419844"/>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8"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81836" t="-4713" b="16530"/>
          <a:stretch/>
        </p:blipFill>
        <p:spPr>
          <a:xfrm>
            <a:off x="11547793" y="188640"/>
            <a:ext cx="424356" cy="459624"/>
          </a:xfrm>
          <a:prstGeom prst="rect">
            <a:avLst/>
          </a:prstGeom>
        </p:spPr>
      </p:pic>
      <p:cxnSp>
        <p:nvCxnSpPr>
          <p:cNvPr id="9"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50719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0" name="Rectangle 27">
            <a:hlinkClick r:id="rId6"/>
            <a:extLst>
              <a:ext uri="{FF2B5EF4-FFF2-40B4-BE49-F238E27FC236}">
                <a16:creationId xmlns:a16="http://schemas.microsoft.com/office/drawing/2014/main" id="{F376ABD1-4930-42EB-9A73-9A9C7C6BF2D3}"/>
              </a:ext>
            </a:extLst>
          </p:cNvPr>
          <p:cNvSpPr/>
          <p:nvPr userDrawn="1"/>
        </p:nvSpPr>
        <p:spPr>
          <a:xfrm>
            <a:off x="407988" y="6555970"/>
            <a:ext cx="3424326" cy="302029"/>
          </a:xfrm>
          <a:prstGeom prst="rect">
            <a:avLst/>
          </a:prstGeom>
        </p:spPr>
        <p:txBody>
          <a:bodyPr wrap="square" lIns="0" tIns="0" rIns="0" bIns="0" anchor="ctr" anchorCtr="0">
            <a:noAutofit/>
          </a:bodyPr>
          <a:lstStyle/>
          <a:p>
            <a:pPr marL="0" marR="0" lvl="0" indent="0" algn="l" defTabSz="914400" rtl="0" eaLnBrk="1" fontAlgn="auto" latinLnBrk="0" hangingPunct="1">
              <a:lnSpc>
                <a:spcPct val="85000"/>
              </a:lnSpc>
              <a:spcBef>
                <a:spcPts val="0"/>
              </a:spcBef>
              <a:spcAft>
                <a:spcPts val="0"/>
              </a:spcAft>
              <a:buClrTx/>
              <a:buSzTx/>
              <a:buFontTx/>
              <a:buNone/>
              <a:tabLst/>
              <a:defRPr/>
            </a:pPr>
            <a:r>
              <a:rPr lang="en-US" sz="800" kern="0" dirty="0">
                <a:solidFill>
                  <a:srgbClr val="00458D"/>
                </a:solidFill>
                <a:latin typeface="+mn-lt"/>
                <a:ea typeface="+mn-ea"/>
                <a:cs typeface="Arial" panose="020B0604020202020204" pitchFamily="34" charset="0"/>
              </a:rPr>
              <a:t>AA GDPR </a:t>
            </a:r>
            <a:r>
              <a:rPr lang="mr-IN" sz="800" kern="0" dirty="0">
                <a:solidFill>
                  <a:srgbClr val="00458D"/>
                </a:solidFill>
                <a:latin typeface="+mn-lt"/>
                <a:ea typeface="+mn-ea"/>
                <a:cs typeface="Arial" panose="020B0604020202020204" pitchFamily="34" charset="0"/>
              </a:rPr>
              <a:t>–</a:t>
            </a:r>
            <a:r>
              <a:rPr lang="en-US" sz="800" kern="0" dirty="0">
                <a:solidFill>
                  <a:srgbClr val="00458D"/>
                </a:solidFill>
                <a:latin typeface="+mn-lt"/>
                <a:ea typeface="+mn-ea"/>
                <a:cs typeface="Arial" panose="020B0604020202020204" pitchFamily="34" charset="0"/>
              </a:rPr>
              <a:t> Deletion</a:t>
            </a:r>
            <a:r>
              <a:rPr lang="en-US" sz="800" kern="0" baseline="0" dirty="0">
                <a:solidFill>
                  <a:srgbClr val="00458D"/>
                </a:solidFill>
                <a:latin typeface="+mn-lt"/>
                <a:ea typeface="+mn-ea"/>
                <a:cs typeface="Arial" panose="020B0604020202020204" pitchFamily="34" charset="0"/>
              </a:rPr>
              <a:t> Impact Study  |  </a:t>
            </a:r>
            <a:r>
              <a:rPr lang="en-US" sz="800" dirty="0">
                <a:solidFill>
                  <a:srgbClr val="E40A38"/>
                </a:solidFill>
                <a:latin typeface="Century Gothic"/>
              </a:rPr>
              <a:t>Confidentiality</a:t>
            </a:r>
            <a:r>
              <a:rPr lang="en-US" sz="800" baseline="0" dirty="0">
                <a:solidFill>
                  <a:srgbClr val="E40A38"/>
                </a:solidFill>
                <a:latin typeface="Century Gothic"/>
              </a:rPr>
              <a:t> Level</a:t>
            </a:r>
            <a:endParaRPr lang="en-US" sz="800" dirty="0">
              <a:solidFill>
                <a:srgbClr val="E40A38"/>
              </a:solidFill>
              <a:latin typeface="Century Gothic"/>
            </a:endParaRPr>
          </a:p>
          <a:p>
            <a:pPr lvl="0" algn="l" defTabSz="914400">
              <a:lnSpc>
                <a:spcPct val="85000"/>
              </a:lnSpc>
              <a:defRPr/>
            </a:pPr>
            <a:endParaRPr lang="en-US" sz="800" kern="0" dirty="0">
              <a:solidFill>
                <a:srgbClr val="00458D"/>
              </a:solidFill>
              <a:latin typeface="+mn-lt"/>
              <a:ea typeface="+mn-ea"/>
              <a:cs typeface="Arial" panose="020B0604020202020204" pitchFamily="34" charset="0"/>
            </a:endParaRPr>
          </a:p>
        </p:txBody>
      </p:sp>
      <p:sp>
        <p:nvSpPr>
          <p:cNvPr id="11" name="Retângulo 43">
            <a:extLst>
              <a:ext uri="{FF2B5EF4-FFF2-40B4-BE49-F238E27FC236}">
                <a16:creationId xmlns:a16="http://schemas.microsoft.com/office/drawing/2014/main" id="{834ADCB4-BFB1-450D-8F6D-64217F4CD92C}"/>
              </a:ext>
            </a:extLst>
          </p:cNvPr>
          <p:cNvSpPr/>
          <p:nvPr userDrawn="1"/>
        </p:nvSpPr>
        <p:spPr>
          <a:xfrm>
            <a:off x="3634899" y="653543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2_Diseño personalizado">
    <p:spTree>
      <p:nvGrpSpPr>
        <p:cNvPr id="1" name=""/>
        <p:cNvGrpSpPr/>
        <p:nvPr/>
      </p:nvGrpSpPr>
      <p:grpSpPr>
        <a:xfrm>
          <a:off x="0" y="0"/>
          <a:ext cx="0" cy="0"/>
          <a:chOff x="0" y="0"/>
          <a:chExt cx="0" cy="0"/>
        </a:xfrm>
      </p:grpSpPr>
      <p:sp>
        <p:nvSpPr>
          <p:cNvPr id="27" name="Rectangle 3">
            <a:extLst>
              <a:ext uri="{FF2B5EF4-FFF2-40B4-BE49-F238E27FC236}">
                <a16:creationId xmlns:a16="http://schemas.microsoft.com/office/drawing/2014/main" id="{C50C01FB-E2BF-4470-A153-6F7BF3CCF3F9}"/>
              </a:ext>
            </a:extLst>
          </p:cNvPr>
          <p:cNvSpPr/>
          <p:nvPr userDrawn="1"/>
        </p:nvSpPr>
        <p:spPr>
          <a:xfrm>
            <a:off x="0" y="5359400"/>
            <a:ext cx="12192000" cy="1498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 name="Text Placeholder 7">
            <a:extLst>
              <a:ext uri="{FF2B5EF4-FFF2-40B4-BE49-F238E27FC236}">
                <a16:creationId xmlns:a16="http://schemas.microsoft.com/office/drawing/2014/main" id="{A4F8F9B7-22AF-440B-AF0A-78B650932C21}"/>
              </a:ext>
            </a:extLst>
          </p:cNvPr>
          <p:cNvSpPr>
            <a:spLocks noGrp="1"/>
          </p:cNvSpPr>
          <p:nvPr>
            <p:ph type="body" sz="quarter" idx="32" hasCustomPrompt="1"/>
          </p:nvPr>
        </p:nvSpPr>
        <p:spPr>
          <a:xfrm>
            <a:off x="407988" y="1700808"/>
            <a:ext cx="5832475" cy="432048"/>
          </a:xfrm>
          <a:prstGeom prst="rect">
            <a:avLst/>
          </a:prstGeom>
        </p:spPr>
        <p:txBody>
          <a:bodyPr anchor="ctr">
            <a:noAutofit/>
          </a:bodyPr>
          <a:lstStyle>
            <a:lvl1pPr>
              <a:lnSpc>
                <a:spcPts val="2200"/>
              </a:lnSpc>
              <a:spcAft>
                <a:spcPts val="0"/>
              </a:spcAft>
              <a:defRPr sz="1800">
                <a:solidFill>
                  <a:srgbClr val="12ABDB"/>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title</a:t>
            </a:r>
          </a:p>
        </p:txBody>
      </p:sp>
      <p:sp>
        <p:nvSpPr>
          <p:cNvPr id="12"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3"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14" name="Text Placeholder 7">
            <a:extLst>
              <a:ext uri="{FF2B5EF4-FFF2-40B4-BE49-F238E27FC236}">
                <a16:creationId xmlns:a16="http://schemas.microsoft.com/office/drawing/2014/main" id="{9228FC83-C11D-47F2-8BDE-B10D125E5E87}"/>
              </a:ext>
            </a:extLst>
          </p:cNvPr>
          <p:cNvSpPr>
            <a:spLocks noGrp="1"/>
          </p:cNvSpPr>
          <p:nvPr>
            <p:ph type="body" sz="quarter" idx="41" hasCustomPrompt="1"/>
          </p:nvPr>
        </p:nvSpPr>
        <p:spPr>
          <a:xfrm>
            <a:off x="426488" y="2419844"/>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17"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81836" t="-4713" b="16530"/>
          <a:stretch/>
        </p:blipFill>
        <p:spPr>
          <a:xfrm>
            <a:off x="11547793" y="188640"/>
            <a:ext cx="424356" cy="459624"/>
          </a:xfrm>
          <a:prstGeom prst="rect">
            <a:avLst/>
          </a:prstGeom>
        </p:spPr>
      </p:pic>
      <p:cxnSp>
        <p:nvCxnSpPr>
          <p:cNvPr id="18" name="Straight Connector 23">
            <a:extLst>
              <a:ext uri="{FF2B5EF4-FFF2-40B4-BE49-F238E27FC236}">
                <a16:creationId xmlns:a16="http://schemas.microsoft.com/office/drawing/2014/main" id="{0FF5023A-0693-40EF-A144-6A5D8AD8789F}"/>
              </a:ext>
            </a:extLst>
          </p:cNvPr>
          <p:cNvCxnSpPr>
            <a:cxnSpLocks/>
          </p:cNvCxnSpPr>
          <p:nvPr userDrawn="1"/>
        </p:nvCxnSpPr>
        <p:spPr>
          <a:xfrm>
            <a:off x="407987" y="2235647"/>
            <a:ext cx="11160000" cy="0"/>
          </a:xfrm>
          <a:prstGeom prst="line">
            <a:avLst/>
          </a:prstGeom>
          <a:solidFill>
            <a:schemeClr val="tx1"/>
          </a:solidFill>
          <a:ln w="22225" cap="flat">
            <a:solidFill>
              <a:schemeClr val="bg1">
                <a:lumMod val="85000"/>
              </a:schemeClr>
            </a:solidFill>
            <a:round/>
          </a:ln>
        </p:spPr>
        <p:style>
          <a:lnRef idx="1">
            <a:schemeClr val="accent1"/>
          </a:lnRef>
          <a:fillRef idx="0">
            <a:schemeClr val="accent1"/>
          </a:fillRef>
          <a:effectRef idx="0">
            <a:schemeClr val="accent1"/>
          </a:effectRef>
          <a:fontRef idx="minor">
            <a:schemeClr val="tx1"/>
          </a:fontRef>
        </p:style>
      </p:cxnSp>
      <p:cxnSp>
        <p:nvCxnSpPr>
          <p:cNvPr id="19"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50719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0" name="Rectangle 27">
            <a:hlinkClick r:id="rId4"/>
            <a:extLst>
              <a:ext uri="{FF2B5EF4-FFF2-40B4-BE49-F238E27FC236}">
                <a16:creationId xmlns:a16="http://schemas.microsoft.com/office/drawing/2014/main" id="{F376ABD1-4930-42EB-9A73-9A9C7C6BF2D3}"/>
              </a:ext>
            </a:extLst>
          </p:cNvPr>
          <p:cNvSpPr/>
          <p:nvPr userDrawn="1"/>
        </p:nvSpPr>
        <p:spPr>
          <a:xfrm>
            <a:off x="407988" y="6555970"/>
            <a:ext cx="3424326" cy="302029"/>
          </a:xfrm>
          <a:prstGeom prst="rect">
            <a:avLst/>
          </a:prstGeom>
        </p:spPr>
        <p:txBody>
          <a:bodyPr wrap="square" lIns="0" tIns="0" rIns="0" bIns="0" anchor="ctr" anchorCtr="0">
            <a:noAutofit/>
          </a:bodyPr>
          <a:lstStyle/>
          <a:p>
            <a:pPr marL="0" marR="0" lvl="0" indent="0" algn="l" defTabSz="914400" rtl="0" eaLnBrk="1" fontAlgn="auto" latinLnBrk="0" hangingPunct="1">
              <a:lnSpc>
                <a:spcPct val="85000"/>
              </a:lnSpc>
              <a:spcBef>
                <a:spcPts val="0"/>
              </a:spcBef>
              <a:spcAft>
                <a:spcPts val="0"/>
              </a:spcAft>
              <a:buClrTx/>
              <a:buSzTx/>
              <a:buFontTx/>
              <a:buNone/>
              <a:tabLst/>
              <a:defRPr/>
            </a:pPr>
            <a:r>
              <a:rPr lang="en-US" sz="800" kern="0" dirty="0">
                <a:solidFill>
                  <a:srgbClr val="00458D"/>
                </a:solidFill>
                <a:latin typeface="+mn-lt"/>
                <a:ea typeface="+mn-ea"/>
                <a:cs typeface="Arial" panose="020B0604020202020204" pitchFamily="34" charset="0"/>
              </a:rPr>
              <a:t>AA GDPR </a:t>
            </a:r>
            <a:r>
              <a:rPr lang="mr-IN" sz="800" kern="0" dirty="0">
                <a:solidFill>
                  <a:srgbClr val="00458D"/>
                </a:solidFill>
                <a:latin typeface="+mn-lt"/>
                <a:ea typeface="+mn-ea"/>
                <a:cs typeface="Arial" panose="020B0604020202020204" pitchFamily="34" charset="0"/>
              </a:rPr>
              <a:t>–</a:t>
            </a:r>
            <a:r>
              <a:rPr lang="en-US" sz="800" kern="0" dirty="0">
                <a:solidFill>
                  <a:srgbClr val="00458D"/>
                </a:solidFill>
                <a:latin typeface="+mn-lt"/>
                <a:ea typeface="+mn-ea"/>
                <a:cs typeface="Arial" panose="020B0604020202020204" pitchFamily="34" charset="0"/>
              </a:rPr>
              <a:t> Deletion</a:t>
            </a:r>
            <a:r>
              <a:rPr lang="en-US" sz="800" kern="0" baseline="0" dirty="0">
                <a:solidFill>
                  <a:srgbClr val="00458D"/>
                </a:solidFill>
                <a:latin typeface="+mn-lt"/>
                <a:ea typeface="+mn-ea"/>
                <a:cs typeface="Arial" panose="020B0604020202020204" pitchFamily="34" charset="0"/>
              </a:rPr>
              <a:t> Impact Study  |  </a:t>
            </a:r>
            <a:r>
              <a:rPr lang="en-US" sz="800" dirty="0">
                <a:solidFill>
                  <a:srgbClr val="E40A38"/>
                </a:solidFill>
                <a:latin typeface="Century Gothic"/>
              </a:rPr>
              <a:t>Confidentiality</a:t>
            </a:r>
            <a:r>
              <a:rPr lang="en-US" sz="800" baseline="0" dirty="0">
                <a:solidFill>
                  <a:srgbClr val="E40A38"/>
                </a:solidFill>
                <a:latin typeface="Century Gothic"/>
              </a:rPr>
              <a:t> Level</a:t>
            </a:r>
            <a:endParaRPr lang="en-US" sz="800" dirty="0">
              <a:solidFill>
                <a:srgbClr val="E40A38"/>
              </a:solidFill>
              <a:latin typeface="Century Gothic"/>
            </a:endParaRPr>
          </a:p>
          <a:p>
            <a:pPr lvl="0" algn="l" defTabSz="914400">
              <a:lnSpc>
                <a:spcPct val="85000"/>
              </a:lnSpc>
              <a:defRPr/>
            </a:pPr>
            <a:endParaRPr lang="en-US" sz="800" kern="0" dirty="0">
              <a:solidFill>
                <a:srgbClr val="00458D"/>
              </a:solidFill>
              <a:latin typeface="+mn-lt"/>
              <a:ea typeface="+mn-ea"/>
              <a:cs typeface="Arial" panose="020B0604020202020204" pitchFamily="34" charset="0"/>
            </a:endParaRPr>
          </a:p>
        </p:txBody>
      </p:sp>
      <p:sp>
        <p:nvSpPr>
          <p:cNvPr id="21" name="Retângulo 43">
            <a:extLst>
              <a:ext uri="{FF2B5EF4-FFF2-40B4-BE49-F238E27FC236}">
                <a16:creationId xmlns:a16="http://schemas.microsoft.com/office/drawing/2014/main" id="{834ADCB4-BFB1-450D-8F6D-64217F4CD92C}"/>
              </a:ext>
            </a:extLst>
          </p:cNvPr>
          <p:cNvSpPr/>
          <p:nvPr userDrawn="1"/>
        </p:nvSpPr>
        <p:spPr>
          <a:xfrm>
            <a:off x="3634899" y="653543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pic>
        <p:nvPicPr>
          <p:cNvPr id="28" name="Graphic 8">
            <a:extLst>
              <a:ext uri="{FF2B5EF4-FFF2-40B4-BE49-F238E27FC236}">
                <a16:creationId xmlns:a16="http://schemas.microsoft.com/office/drawing/2014/main" id="{BEB011C7-5067-4A7D-A5A2-FB9132A5D7A3}"/>
              </a:ext>
            </a:extLst>
          </p:cNvPr>
          <p:cNvPicPr>
            <a:picLocks noChangeAspect="1"/>
          </p:cNvPicPr>
          <p:nvPr userDrawn="1"/>
        </p:nvPicPr>
        <p:blipFill>
          <a:blip r:embed="rId5">
            <a:extLst>
              <a:ext uri="{96DAC541-7B7A-43D3-8B79-37D633B846F1}">
                <asvg:svgBlip xmlns:asvg="http://schemas.microsoft.com/office/drawing/2016/SVG/main" r:embed="rId6"/>
              </a:ext>
            </a:extLst>
          </a:blip>
          <a:srcRect t="45009" r="3903"/>
          <a:stretch>
            <a:fillRect/>
          </a:stretch>
        </p:blipFill>
        <p:spPr>
          <a:xfrm rot="20633129">
            <a:off x="7129621" y="-1223723"/>
            <a:ext cx="4482227" cy="2614446"/>
          </a:xfrm>
          <a:custGeom>
            <a:avLst/>
            <a:gdLst>
              <a:gd name="connsiteX0" fmla="*/ 0 w 6455155"/>
              <a:gd name="connsiteY0" fmla="*/ 0 h 3765238"/>
              <a:gd name="connsiteX1" fmla="*/ 6455155 w 6455155"/>
              <a:gd name="connsiteY1" fmla="*/ 1864957 h 3765238"/>
              <a:gd name="connsiteX2" fmla="*/ 5906145 w 6455155"/>
              <a:gd name="connsiteY2" fmla="*/ 3765238 h 3765238"/>
              <a:gd name="connsiteX3" fmla="*/ 2661149 w 6455155"/>
              <a:gd name="connsiteY3" fmla="*/ 3765238 h 3765238"/>
              <a:gd name="connsiteX4" fmla="*/ 0 w 6455155"/>
              <a:gd name="connsiteY4" fmla="*/ 2996406 h 376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55155" h="3765238">
                <a:moveTo>
                  <a:pt x="0" y="0"/>
                </a:moveTo>
                <a:lnTo>
                  <a:pt x="6455155" y="1864957"/>
                </a:lnTo>
                <a:lnTo>
                  <a:pt x="5906145" y="3765238"/>
                </a:lnTo>
                <a:lnTo>
                  <a:pt x="2661149" y="3765238"/>
                </a:lnTo>
                <a:lnTo>
                  <a:pt x="0" y="2996406"/>
                </a:lnTo>
                <a:close/>
              </a:path>
            </a:pathLst>
          </a:custGeom>
        </p:spPr>
      </p:pic>
    </p:spTree>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6_Diseño personalizado">
    <p:bg>
      <p:bgPr>
        <a:solidFill>
          <a:schemeClr val="bg2"/>
        </a:solidFill>
        <a:effectLst/>
      </p:bgPr>
    </p:bg>
    <p:spTree>
      <p:nvGrpSpPr>
        <p:cNvPr id="1" name=""/>
        <p:cNvGrpSpPr/>
        <p:nvPr/>
      </p:nvGrpSpPr>
      <p:grpSpPr>
        <a:xfrm>
          <a:off x="0" y="0"/>
          <a:ext cx="0" cy="0"/>
          <a:chOff x="0" y="0"/>
          <a:chExt cx="0" cy="0"/>
        </a:xfrm>
      </p:grpSpPr>
      <p:sp>
        <p:nvSpPr>
          <p:cNvPr id="5" name="Text Placeholder 7">
            <a:extLst>
              <a:ext uri="{FF2B5EF4-FFF2-40B4-BE49-F238E27FC236}">
                <a16:creationId xmlns:a16="http://schemas.microsoft.com/office/drawing/2014/main" id="{A4F8F9B7-22AF-440B-AF0A-78B650932C21}"/>
              </a:ext>
            </a:extLst>
          </p:cNvPr>
          <p:cNvSpPr>
            <a:spLocks noGrp="1"/>
          </p:cNvSpPr>
          <p:nvPr>
            <p:ph type="body" sz="quarter" idx="32" hasCustomPrompt="1"/>
          </p:nvPr>
        </p:nvSpPr>
        <p:spPr>
          <a:xfrm>
            <a:off x="407988" y="1700808"/>
            <a:ext cx="5832475" cy="432048"/>
          </a:xfrm>
          <a:prstGeom prst="rect">
            <a:avLst/>
          </a:prstGeom>
        </p:spPr>
        <p:txBody>
          <a:bodyPr anchor="ctr">
            <a:noAutofit/>
          </a:bodyPr>
          <a:lstStyle>
            <a:lvl1pPr>
              <a:lnSpc>
                <a:spcPts val="2200"/>
              </a:lnSpc>
              <a:spcAft>
                <a:spcPts val="0"/>
              </a:spcAft>
              <a:defRPr sz="1800">
                <a:solidFill>
                  <a:srgbClr val="12ABDB"/>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title</a:t>
            </a:r>
          </a:p>
        </p:txBody>
      </p:sp>
      <p:sp>
        <p:nvSpPr>
          <p:cNvPr id="6"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7"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8" name="Text Placeholder 7">
            <a:extLst>
              <a:ext uri="{FF2B5EF4-FFF2-40B4-BE49-F238E27FC236}">
                <a16:creationId xmlns:a16="http://schemas.microsoft.com/office/drawing/2014/main" id="{9228FC83-C11D-47F2-8BDE-B10D125E5E87}"/>
              </a:ext>
            </a:extLst>
          </p:cNvPr>
          <p:cNvSpPr>
            <a:spLocks noGrp="1"/>
          </p:cNvSpPr>
          <p:nvPr>
            <p:ph type="body" sz="quarter" idx="41" hasCustomPrompt="1"/>
          </p:nvPr>
        </p:nvSpPr>
        <p:spPr>
          <a:xfrm>
            <a:off x="426488" y="2419844"/>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9"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81836" t="-4713" b="16530"/>
          <a:stretch/>
        </p:blipFill>
        <p:spPr>
          <a:xfrm>
            <a:off x="11547793" y="188640"/>
            <a:ext cx="424356" cy="459624"/>
          </a:xfrm>
          <a:prstGeom prst="rect">
            <a:avLst/>
          </a:prstGeom>
        </p:spPr>
      </p:pic>
      <p:cxnSp>
        <p:nvCxnSpPr>
          <p:cNvPr id="11"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50719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4"/>
            <a:extLst>
              <a:ext uri="{FF2B5EF4-FFF2-40B4-BE49-F238E27FC236}">
                <a16:creationId xmlns:a16="http://schemas.microsoft.com/office/drawing/2014/main" id="{F376ABD1-4930-42EB-9A73-9A9C7C6BF2D3}"/>
              </a:ext>
            </a:extLst>
          </p:cNvPr>
          <p:cNvSpPr/>
          <p:nvPr userDrawn="1"/>
        </p:nvSpPr>
        <p:spPr>
          <a:xfrm>
            <a:off x="407988" y="6555970"/>
            <a:ext cx="3424326" cy="302029"/>
          </a:xfrm>
          <a:prstGeom prst="rect">
            <a:avLst/>
          </a:prstGeom>
        </p:spPr>
        <p:txBody>
          <a:bodyPr wrap="square" lIns="0" tIns="0" rIns="0" bIns="0" anchor="ctr" anchorCtr="0">
            <a:noAutofit/>
          </a:bodyPr>
          <a:lstStyle/>
          <a:p>
            <a:pPr marL="0" marR="0" lvl="0" indent="0" algn="l" defTabSz="914400" rtl="0" eaLnBrk="1" fontAlgn="auto" latinLnBrk="0" hangingPunct="1">
              <a:lnSpc>
                <a:spcPct val="85000"/>
              </a:lnSpc>
              <a:spcBef>
                <a:spcPts val="0"/>
              </a:spcBef>
              <a:spcAft>
                <a:spcPts val="0"/>
              </a:spcAft>
              <a:buClrTx/>
              <a:buSzTx/>
              <a:buFontTx/>
              <a:buNone/>
              <a:tabLst/>
              <a:defRPr/>
            </a:pPr>
            <a:r>
              <a:rPr lang="en-US" sz="800" kern="0" dirty="0">
                <a:solidFill>
                  <a:srgbClr val="00458D"/>
                </a:solidFill>
                <a:latin typeface="+mn-lt"/>
                <a:ea typeface="+mn-ea"/>
                <a:cs typeface="Arial" panose="020B0604020202020204" pitchFamily="34" charset="0"/>
              </a:rPr>
              <a:t>AA GDPR </a:t>
            </a:r>
            <a:r>
              <a:rPr lang="mr-IN" sz="800" kern="0" dirty="0">
                <a:solidFill>
                  <a:srgbClr val="00458D"/>
                </a:solidFill>
                <a:latin typeface="+mn-lt"/>
                <a:ea typeface="+mn-ea"/>
                <a:cs typeface="Arial" panose="020B0604020202020204" pitchFamily="34" charset="0"/>
              </a:rPr>
              <a:t>–</a:t>
            </a:r>
            <a:r>
              <a:rPr lang="en-US" sz="800" kern="0" dirty="0">
                <a:solidFill>
                  <a:srgbClr val="00458D"/>
                </a:solidFill>
                <a:latin typeface="+mn-lt"/>
                <a:ea typeface="+mn-ea"/>
                <a:cs typeface="Arial" panose="020B0604020202020204" pitchFamily="34" charset="0"/>
              </a:rPr>
              <a:t> Deletion</a:t>
            </a:r>
            <a:r>
              <a:rPr lang="en-US" sz="800" kern="0" baseline="0" dirty="0">
                <a:solidFill>
                  <a:srgbClr val="00458D"/>
                </a:solidFill>
                <a:latin typeface="+mn-lt"/>
                <a:ea typeface="+mn-ea"/>
                <a:cs typeface="Arial" panose="020B0604020202020204" pitchFamily="34" charset="0"/>
              </a:rPr>
              <a:t> Impact Study  |  </a:t>
            </a:r>
            <a:r>
              <a:rPr lang="en-US" sz="800" dirty="0">
                <a:solidFill>
                  <a:srgbClr val="E40A38"/>
                </a:solidFill>
                <a:latin typeface="Century Gothic"/>
              </a:rPr>
              <a:t>Confidentiality</a:t>
            </a:r>
            <a:r>
              <a:rPr lang="en-US" sz="800" baseline="0" dirty="0">
                <a:solidFill>
                  <a:srgbClr val="E40A38"/>
                </a:solidFill>
                <a:latin typeface="Century Gothic"/>
              </a:rPr>
              <a:t> Level</a:t>
            </a:r>
            <a:endParaRPr lang="en-US" sz="800" dirty="0">
              <a:solidFill>
                <a:srgbClr val="E40A38"/>
              </a:solidFill>
              <a:latin typeface="Century Gothic"/>
            </a:endParaRPr>
          </a:p>
          <a:p>
            <a:pPr lvl="0" algn="l" defTabSz="914400">
              <a:lnSpc>
                <a:spcPct val="85000"/>
              </a:lnSpc>
              <a:defRPr/>
            </a:pPr>
            <a:endParaRPr lang="en-US" sz="800" kern="0" dirty="0">
              <a:solidFill>
                <a:srgbClr val="00458D"/>
              </a:solidFill>
              <a:latin typeface="+mn-lt"/>
              <a:ea typeface="+mn-ea"/>
              <a:cs typeface="Arial" panose="020B0604020202020204" pitchFamily="34" charset="0"/>
            </a:endParaRPr>
          </a:p>
        </p:txBody>
      </p:sp>
      <p:sp>
        <p:nvSpPr>
          <p:cNvPr id="13" name="Retângulo 43">
            <a:extLst>
              <a:ext uri="{FF2B5EF4-FFF2-40B4-BE49-F238E27FC236}">
                <a16:creationId xmlns:a16="http://schemas.microsoft.com/office/drawing/2014/main" id="{834ADCB4-BFB1-450D-8F6D-64217F4CD92C}"/>
              </a:ext>
            </a:extLst>
          </p:cNvPr>
          <p:cNvSpPr/>
          <p:nvPr userDrawn="1"/>
        </p:nvSpPr>
        <p:spPr>
          <a:xfrm>
            <a:off x="3634899" y="653543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pic>
        <p:nvPicPr>
          <p:cNvPr id="14" name="Graphic 8">
            <a:extLst>
              <a:ext uri="{FF2B5EF4-FFF2-40B4-BE49-F238E27FC236}">
                <a16:creationId xmlns:a16="http://schemas.microsoft.com/office/drawing/2014/main" id="{BEB011C7-5067-4A7D-A5A2-FB9132A5D7A3}"/>
              </a:ext>
            </a:extLst>
          </p:cNvPr>
          <p:cNvPicPr>
            <a:picLocks noChangeAspect="1"/>
          </p:cNvPicPr>
          <p:nvPr userDrawn="1"/>
        </p:nvPicPr>
        <p:blipFill>
          <a:blip r:embed="rId5">
            <a:extLst>
              <a:ext uri="{96DAC541-7B7A-43D3-8B79-37D633B846F1}">
                <asvg:svgBlip xmlns:asvg="http://schemas.microsoft.com/office/drawing/2016/SVG/main" r:embed="rId6"/>
              </a:ext>
            </a:extLst>
          </a:blip>
          <a:srcRect t="45009" r="3903"/>
          <a:stretch>
            <a:fillRect/>
          </a:stretch>
        </p:blipFill>
        <p:spPr>
          <a:xfrm rot="20633129">
            <a:off x="7129621" y="-1223723"/>
            <a:ext cx="4482227" cy="2614446"/>
          </a:xfrm>
          <a:custGeom>
            <a:avLst/>
            <a:gdLst>
              <a:gd name="connsiteX0" fmla="*/ 0 w 6455155"/>
              <a:gd name="connsiteY0" fmla="*/ 0 h 3765238"/>
              <a:gd name="connsiteX1" fmla="*/ 6455155 w 6455155"/>
              <a:gd name="connsiteY1" fmla="*/ 1864957 h 3765238"/>
              <a:gd name="connsiteX2" fmla="*/ 5906145 w 6455155"/>
              <a:gd name="connsiteY2" fmla="*/ 3765238 h 3765238"/>
              <a:gd name="connsiteX3" fmla="*/ 2661149 w 6455155"/>
              <a:gd name="connsiteY3" fmla="*/ 3765238 h 3765238"/>
              <a:gd name="connsiteX4" fmla="*/ 0 w 6455155"/>
              <a:gd name="connsiteY4" fmla="*/ 2996406 h 376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55155" h="3765238">
                <a:moveTo>
                  <a:pt x="0" y="0"/>
                </a:moveTo>
                <a:lnTo>
                  <a:pt x="6455155" y="1864957"/>
                </a:lnTo>
                <a:lnTo>
                  <a:pt x="5906145" y="3765238"/>
                </a:lnTo>
                <a:lnTo>
                  <a:pt x="2661149" y="3765238"/>
                </a:lnTo>
                <a:lnTo>
                  <a:pt x="0" y="2996406"/>
                </a:lnTo>
                <a:close/>
              </a:path>
            </a:pathLst>
          </a:custGeom>
        </p:spPr>
      </p:pic>
    </p:spTree>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7_Diseño personalizado">
    <p:spTree>
      <p:nvGrpSpPr>
        <p:cNvPr id="1" name=""/>
        <p:cNvGrpSpPr/>
        <p:nvPr/>
      </p:nvGrpSpPr>
      <p:grpSpPr>
        <a:xfrm>
          <a:off x="0" y="0"/>
          <a:ext cx="0" cy="0"/>
          <a:chOff x="0" y="0"/>
          <a:chExt cx="0" cy="0"/>
        </a:xfrm>
      </p:grpSpPr>
      <p:pic>
        <p:nvPicPr>
          <p:cNvPr id="4" name="Graphic 8">
            <a:extLst>
              <a:ext uri="{FF2B5EF4-FFF2-40B4-BE49-F238E27FC236}">
                <a16:creationId xmlns:a16="http://schemas.microsoft.com/office/drawing/2014/main" id="{BEB011C7-5067-4A7D-A5A2-FB9132A5D7A3}"/>
              </a:ext>
            </a:extLst>
          </p:cNvPr>
          <p:cNvPicPr>
            <a:picLocks noChangeAspect="1"/>
          </p:cNvPicPr>
          <p:nvPr userDrawn="1"/>
        </p:nvPicPr>
        <p:blipFill>
          <a:blip r:embed="rId2">
            <a:extLst>
              <a:ext uri="{96DAC541-7B7A-43D3-8B79-37D633B846F1}">
                <asvg:svgBlip xmlns:asvg="http://schemas.microsoft.com/office/drawing/2016/SVG/main" r:embed="rId3"/>
              </a:ext>
            </a:extLst>
          </a:blip>
          <a:srcRect t="45009" r="3903"/>
          <a:stretch>
            <a:fillRect/>
          </a:stretch>
        </p:blipFill>
        <p:spPr>
          <a:xfrm rot="20633129">
            <a:off x="7129621" y="-1223723"/>
            <a:ext cx="4482227" cy="2614446"/>
          </a:xfrm>
          <a:custGeom>
            <a:avLst/>
            <a:gdLst>
              <a:gd name="connsiteX0" fmla="*/ 0 w 6455155"/>
              <a:gd name="connsiteY0" fmla="*/ 0 h 3765238"/>
              <a:gd name="connsiteX1" fmla="*/ 6455155 w 6455155"/>
              <a:gd name="connsiteY1" fmla="*/ 1864957 h 3765238"/>
              <a:gd name="connsiteX2" fmla="*/ 5906145 w 6455155"/>
              <a:gd name="connsiteY2" fmla="*/ 3765238 h 3765238"/>
              <a:gd name="connsiteX3" fmla="*/ 2661149 w 6455155"/>
              <a:gd name="connsiteY3" fmla="*/ 3765238 h 3765238"/>
              <a:gd name="connsiteX4" fmla="*/ 0 w 6455155"/>
              <a:gd name="connsiteY4" fmla="*/ 2996406 h 376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55155" h="3765238">
                <a:moveTo>
                  <a:pt x="0" y="0"/>
                </a:moveTo>
                <a:lnTo>
                  <a:pt x="6455155" y="1864957"/>
                </a:lnTo>
                <a:lnTo>
                  <a:pt x="5906145" y="3765238"/>
                </a:lnTo>
                <a:lnTo>
                  <a:pt x="2661149" y="3765238"/>
                </a:lnTo>
                <a:lnTo>
                  <a:pt x="0" y="2996406"/>
                </a:lnTo>
                <a:close/>
              </a:path>
            </a:pathLst>
          </a:custGeom>
        </p:spPr>
      </p:pic>
      <p:sp>
        <p:nvSpPr>
          <p:cNvPr id="5" name="Text Placeholder 7">
            <a:extLst>
              <a:ext uri="{FF2B5EF4-FFF2-40B4-BE49-F238E27FC236}">
                <a16:creationId xmlns:a16="http://schemas.microsoft.com/office/drawing/2014/main" id="{A4F8F9B7-22AF-440B-AF0A-78B650932C21}"/>
              </a:ext>
            </a:extLst>
          </p:cNvPr>
          <p:cNvSpPr>
            <a:spLocks noGrp="1"/>
          </p:cNvSpPr>
          <p:nvPr>
            <p:ph type="body" sz="quarter" idx="32" hasCustomPrompt="1"/>
          </p:nvPr>
        </p:nvSpPr>
        <p:spPr>
          <a:xfrm>
            <a:off x="407988" y="1700808"/>
            <a:ext cx="5832475" cy="432048"/>
          </a:xfrm>
          <a:prstGeom prst="rect">
            <a:avLst/>
          </a:prstGeom>
        </p:spPr>
        <p:txBody>
          <a:bodyPr anchor="ctr">
            <a:noAutofit/>
          </a:bodyPr>
          <a:lstStyle>
            <a:lvl1pPr>
              <a:lnSpc>
                <a:spcPts val="2200"/>
              </a:lnSpc>
              <a:spcAft>
                <a:spcPts val="0"/>
              </a:spcAft>
              <a:defRPr sz="1800">
                <a:solidFill>
                  <a:srgbClr val="12ABDB"/>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title</a:t>
            </a:r>
          </a:p>
        </p:txBody>
      </p:sp>
      <p:sp>
        <p:nvSpPr>
          <p:cNvPr id="6"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7"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8" name="Text Placeholder 7">
            <a:extLst>
              <a:ext uri="{FF2B5EF4-FFF2-40B4-BE49-F238E27FC236}">
                <a16:creationId xmlns:a16="http://schemas.microsoft.com/office/drawing/2014/main" id="{9228FC83-C11D-47F2-8BDE-B10D125E5E87}"/>
              </a:ext>
            </a:extLst>
          </p:cNvPr>
          <p:cNvSpPr>
            <a:spLocks noGrp="1"/>
          </p:cNvSpPr>
          <p:nvPr>
            <p:ph type="body" sz="quarter" idx="41" hasCustomPrompt="1"/>
          </p:nvPr>
        </p:nvSpPr>
        <p:spPr>
          <a:xfrm>
            <a:off x="426488" y="2419844"/>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9"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81836" t="-4713" b="16530"/>
          <a:stretch/>
        </p:blipFill>
        <p:spPr>
          <a:xfrm>
            <a:off x="11547793" y="188640"/>
            <a:ext cx="424356" cy="459624"/>
          </a:xfrm>
          <a:prstGeom prst="rect">
            <a:avLst/>
          </a:prstGeom>
        </p:spPr>
      </p:pic>
      <p:cxnSp>
        <p:nvCxnSpPr>
          <p:cNvPr id="11"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50719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6"/>
            <a:extLst>
              <a:ext uri="{FF2B5EF4-FFF2-40B4-BE49-F238E27FC236}">
                <a16:creationId xmlns:a16="http://schemas.microsoft.com/office/drawing/2014/main" id="{F376ABD1-4930-42EB-9A73-9A9C7C6BF2D3}"/>
              </a:ext>
            </a:extLst>
          </p:cNvPr>
          <p:cNvSpPr/>
          <p:nvPr userDrawn="1"/>
        </p:nvSpPr>
        <p:spPr>
          <a:xfrm>
            <a:off x="407988" y="6555970"/>
            <a:ext cx="3424326" cy="302029"/>
          </a:xfrm>
          <a:prstGeom prst="rect">
            <a:avLst/>
          </a:prstGeom>
        </p:spPr>
        <p:txBody>
          <a:bodyPr wrap="square" lIns="0" tIns="0" rIns="0" bIns="0" anchor="ctr" anchorCtr="0">
            <a:noAutofit/>
          </a:bodyPr>
          <a:lstStyle/>
          <a:p>
            <a:pPr marL="0" marR="0" lvl="0" indent="0" algn="l" defTabSz="914400" rtl="0" eaLnBrk="1" fontAlgn="auto" latinLnBrk="0" hangingPunct="1">
              <a:lnSpc>
                <a:spcPct val="85000"/>
              </a:lnSpc>
              <a:spcBef>
                <a:spcPts val="0"/>
              </a:spcBef>
              <a:spcAft>
                <a:spcPts val="0"/>
              </a:spcAft>
              <a:buClrTx/>
              <a:buSzTx/>
              <a:buFontTx/>
              <a:buNone/>
              <a:tabLst/>
              <a:defRPr/>
            </a:pPr>
            <a:r>
              <a:rPr lang="en-US" sz="800" kern="0" dirty="0">
                <a:solidFill>
                  <a:srgbClr val="00458D"/>
                </a:solidFill>
                <a:latin typeface="+mn-lt"/>
                <a:ea typeface="+mn-ea"/>
                <a:cs typeface="Arial" panose="020B0604020202020204" pitchFamily="34" charset="0"/>
              </a:rPr>
              <a:t>AA GDPR </a:t>
            </a:r>
            <a:r>
              <a:rPr lang="mr-IN" sz="800" kern="0" dirty="0">
                <a:solidFill>
                  <a:srgbClr val="00458D"/>
                </a:solidFill>
                <a:latin typeface="+mn-lt"/>
                <a:ea typeface="+mn-ea"/>
                <a:cs typeface="Arial" panose="020B0604020202020204" pitchFamily="34" charset="0"/>
              </a:rPr>
              <a:t>–</a:t>
            </a:r>
            <a:r>
              <a:rPr lang="en-US" sz="800" kern="0" dirty="0">
                <a:solidFill>
                  <a:srgbClr val="00458D"/>
                </a:solidFill>
                <a:latin typeface="+mn-lt"/>
                <a:ea typeface="+mn-ea"/>
                <a:cs typeface="Arial" panose="020B0604020202020204" pitchFamily="34" charset="0"/>
              </a:rPr>
              <a:t> Deletion</a:t>
            </a:r>
            <a:r>
              <a:rPr lang="en-US" sz="800" kern="0" baseline="0" dirty="0">
                <a:solidFill>
                  <a:srgbClr val="00458D"/>
                </a:solidFill>
                <a:latin typeface="+mn-lt"/>
                <a:ea typeface="+mn-ea"/>
                <a:cs typeface="Arial" panose="020B0604020202020204" pitchFamily="34" charset="0"/>
              </a:rPr>
              <a:t> Impact Study  |  </a:t>
            </a:r>
            <a:r>
              <a:rPr lang="en-US" sz="800" dirty="0">
                <a:solidFill>
                  <a:srgbClr val="E40A38"/>
                </a:solidFill>
                <a:latin typeface="Century Gothic"/>
              </a:rPr>
              <a:t>Confidentiality</a:t>
            </a:r>
            <a:r>
              <a:rPr lang="en-US" sz="800" baseline="0" dirty="0">
                <a:solidFill>
                  <a:srgbClr val="E40A38"/>
                </a:solidFill>
                <a:latin typeface="Century Gothic"/>
              </a:rPr>
              <a:t> Level</a:t>
            </a:r>
            <a:endParaRPr lang="en-US" sz="800" dirty="0">
              <a:solidFill>
                <a:srgbClr val="E40A38"/>
              </a:solidFill>
              <a:latin typeface="Century Gothic"/>
            </a:endParaRPr>
          </a:p>
          <a:p>
            <a:pPr lvl="0" algn="l" defTabSz="914400">
              <a:lnSpc>
                <a:spcPct val="85000"/>
              </a:lnSpc>
              <a:defRPr/>
            </a:pPr>
            <a:endParaRPr lang="en-US" sz="800" kern="0" dirty="0">
              <a:solidFill>
                <a:srgbClr val="00458D"/>
              </a:solidFill>
              <a:latin typeface="+mn-lt"/>
              <a:ea typeface="+mn-ea"/>
              <a:cs typeface="Arial" panose="020B0604020202020204" pitchFamily="34" charset="0"/>
            </a:endParaRPr>
          </a:p>
        </p:txBody>
      </p:sp>
      <p:sp>
        <p:nvSpPr>
          <p:cNvPr id="13" name="Retângulo 43">
            <a:extLst>
              <a:ext uri="{FF2B5EF4-FFF2-40B4-BE49-F238E27FC236}">
                <a16:creationId xmlns:a16="http://schemas.microsoft.com/office/drawing/2014/main" id="{834ADCB4-BFB1-450D-8F6D-64217F4CD92C}"/>
              </a:ext>
            </a:extLst>
          </p:cNvPr>
          <p:cNvSpPr/>
          <p:nvPr userDrawn="1"/>
        </p:nvSpPr>
        <p:spPr>
          <a:xfrm>
            <a:off x="3634899" y="653543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3_Diseño personalizado">
    <p:spTree>
      <p:nvGrpSpPr>
        <p:cNvPr id="1" name=""/>
        <p:cNvGrpSpPr/>
        <p:nvPr/>
      </p:nvGrpSpPr>
      <p:grpSpPr>
        <a:xfrm>
          <a:off x="0" y="0"/>
          <a:ext cx="0" cy="0"/>
          <a:chOff x="0" y="0"/>
          <a:chExt cx="0" cy="0"/>
        </a:xfrm>
      </p:grpSpPr>
      <p:sp>
        <p:nvSpPr>
          <p:cNvPr id="25" name="Rectangle 3">
            <a:extLst>
              <a:ext uri="{FF2B5EF4-FFF2-40B4-BE49-F238E27FC236}">
                <a16:creationId xmlns:a16="http://schemas.microsoft.com/office/drawing/2014/main" id="{C50C01FB-E2BF-4470-A153-6F7BF3CCF3F9}"/>
              </a:ext>
            </a:extLst>
          </p:cNvPr>
          <p:cNvSpPr/>
          <p:nvPr userDrawn="1"/>
        </p:nvSpPr>
        <p:spPr>
          <a:xfrm>
            <a:off x="0" y="5359400"/>
            <a:ext cx="12192000" cy="1498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pic>
        <p:nvPicPr>
          <p:cNvPr id="24" name="Graphic 6">
            <a:extLst>
              <a:ext uri="{FF2B5EF4-FFF2-40B4-BE49-F238E27FC236}">
                <a16:creationId xmlns:a16="http://schemas.microsoft.com/office/drawing/2014/main" id="{8567D75B-5423-48DB-8633-03391840D13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583873" y="-3691866"/>
            <a:ext cx="5791199" cy="5902959"/>
          </a:xfrm>
          <a:prstGeom prst="rect">
            <a:avLst/>
          </a:prstGeom>
        </p:spPr>
      </p:pic>
      <p:sp>
        <p:nvSpPr>
          <p:cNvPr id="4" name="Text Placeholder 7">
            <a:extLst>
              <a:ext uri="{FF2B5EF4-FFF2-40B4-BE49-F238E27FC236}">
                <a16:creationId xmlns:a16="http://schemas.microsoft.com/office/drawing/2014/main" id="{A4F8F9B7-22AF-440B-AF0A-78B650932C21}"/>
              </a:ext>
            </a:extLst>
          </p:cNvPr>
          <p:cNvSpPr>
            <a:spLocks noGrp="1"/>
          </p:cNvSpPr>
          <p:nvPr>
            <p:ph type="body" sz="quarter" idx="32" hasCustomPrompt="1"/>
          </p:nvPr>
        </p:nvSpPr>
        <p:spPr>
          <a:xfrm>
            <a:off x="407988" y="1700808"/>
            <a:ext cx="5832475" cy="432048"/>
          </a:xfrm>
          <a:prstGeom prst="rect">
            <a:avLst/>
          </a:prstGeom>
        </p:spPr>
        <p:txBody>
          <a:bodyPr anchor="ctr">
            <a:noAutofit/>
          </a:bodyPr>
          <a:lstStyle>
            <a:lvl1pPr>
              <a:lnSpc>
                <a:spcPts val="2200"/>
              </a:lnSpc>
              <a:spcAft>
                <a:spcPts val="0"/>
              </a:spcAft>
              <a:defRPr sz="1800">
                <a:solidFill>
                  <a:srgbClr val="12ABDB"/>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title</a:t>
            </a:r>
          </a:p>
        </p:txBody>
      </p:sp>
      <p:sp>
        <p:nvSpPr>
          <p:cNvPr id="12"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3"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14" name="Text Placeholder 7">
            <a:extLst>
              <a:ext uri="{FF2B5EF4-FFF2-40B4-BE49-F238E27FC236}">
                <a16:creationId xmlns:a16="http://schemas.microsoft.com/office/drawing/2014/main" id="{9228FC83-C11D-47F2-8BDE-B10D125E5E87}"/>
              </a:ext>
            </a:extLst>
          </p:cNvPr>
          <p:cNvSpPr>
            <a:spLocks noGrp="1"/>
          </p:cNvSpPr>
          <p:nvPr>
            <p:ph type="body" sz="quarter" idx="41" hasCustomPrompt="1"/>
          </p:nvPr>
        </p:nvSpPr>
        <p:spPr>
          <a:xfrm>
            <a:off x="426488" y="2419844"/>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17"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81836" t="-4713" b="16530"/>
          <a:stretch/>
        </p:blipFill>
        <p:spPr>
          <a:xfrm>
            <a:off x="11547793" y="188640"/>
            <a:ext cx="424356" cy="459624"/>
          </a:xfrm>
          <a:prstGeom prst="rect">
            <a:avLst/>
          </a:prstGeom>
        </p:spPr>
      </p:pic>
      <p:cxnSp>
        <p:nvCxnSpPr>
          <p:cNvPr id="18" name="Straight Connector 23">
            <a:extLst>
              <a:ext uri="{FF2B5EF4-FFF2-40B4-BE49-F238E27FC236}">
                <a16:creationId xmlns:a16="http://schemas.microsoft.com/office/drawing/2014/main" id="{0FF5023A-0693-40EF-A144-6A5D8AD8789F}"/>
              </a:ext>
            </a:extLst>
          </p:cNvPr>
          <p:cNvCxnSpPr>
            <a:cxnSpLocks/>
          </p:cNvCxnSpPr>
          <p:nvPr userDrawn="1"/>
        </p:nvCxnSpPr>
        <p:spPr>
          <a:xfrm>
            <a:off x="407987" y="2235647"/>
            <a:ext cx="11160000" cy="0"/>
          </a:xfrm>
          <a:prstGeom prst="line">
            <a:avLst/>
          </a:prstGeom>
          <a:solidFill>
            <a:schemeClr val="tx1"/>
          </a:solidFill>
          <a:ln w="22225" cap="flat">
            <a:solidFill>
              <a:schemeClr val="bg1">
                <a:lumMod val="85000"/>
              </a:schemeClr>
            </a:solidFill>
            <a:round/>
          </a:ln>
        </p:spPr>
        <p:style>
          <a:lnRef idx="1">
            <a:schemeClr val="accent1"/>
          </a:lnRef>
          <a:fillRef idx="0">
            <a:schemeClr val="accent1"/>
          </a:fillRef>
          <a:effectRef idx="0">
            <a:schemeClr val="accent1"/>
          </a:effectRef>
          <a:fontRef idx="minor">
            <a:schemeClr val="tx1"/>
          </a:fontRef>
        </p:style>
      </p:cxnSp>
      <p:cxnSp>
        <p:nvCxnSpPr>
          <p:cNvPr id="19"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50719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0" name="Rectangle 27">
            <a:hlinkClick r:id="rId6"/>
            <a:extLst>
              <a:ext uri="{FF2B5EF4-FFF2-40B4-BE49-F238E27FC236}">
                <a16:creationId xmlns:a16="http://schemas.microsoft.com/office/drawing/2014/main" id="{F376ABD1-4930-42EB-9A73-9A9C7C6BF2D3}"/>
              </a:ext>
            </a:extLst>
          </p:cNvPr>
          <p:cNvSpPr/>
          <p:nvPr userDrawn="1"/>
        </p:nvSpPr>
        <p:spPr>
          <a:xfrm>
            <a:off x="407988" y="6555970"/>
            <a:ext cx="3424326" cy="302029"/>
          </a:xfrm>
          <a:prstGeom prst="rect">
            <a:avLst/>
          </a:prstGeom>
        </p:spPr>
        <p:txBody>
          <a:bodyPr wrap="square" lIns="0" tIns="0" rIns="0" bIns="0" anchor="ctr" anchorCtr="0">
            <a:noAutofit/>
          </a:bodyPr>
          <a:lstStyle/>
          <a:p>
            <a:pPr marL="0" marR="0" lvl="0" indent="0" algn="l" defTabSz="914400" rtl="0" eaLnBrk="1" fontAlgn="auto" latinLnBrk="0" hangingPunct="1">
              <a:lnSpc>
                <a:spcPct val="85000"/>
              </a:lnSpc>
              <a:spcBef>
                <a:spcPts val="0"/>
              </a:spcBef>
              <a:spcAft>
                <a:spcPts val="0"/>
              </a:spcAft>
              <a:buClrTx/>
              <a:buSzTx/>
              <a:buFontTx/>
              <a:buNone/>
              <a:tabLst/>
              <a:defRPr/>
            </a:pPr>
            <a:r>
              <a:rPr lang="en-US" sz="800" kern="0" dirty="0">
                <a:solidFill>
                  <a:srgbClr val="00458D"/>
                </a:solidFill>
                <a:latin typeface="+mn-lt"/>
                <a:ea typeface="+mn-ea"/>
                <a:cs typeface="Arial" panose="020B0604020202020204" pitchFamily="34" charset="0"/>
              </a:rPr>
              <a:t>AA GDPR </a:t>
            </a:r>
            <a:r>
              <a:rPr lang="mr-IN" sz="800" kern="0" dirty="0">
                <a:solidFill>
                  <a:srgbClr val="00458D"/>
                </a:solidFill>
                <a:latin typeface="+mn-lt"/>
                <a:ea typeface="+mn-ea"/>
                <a:cs typeface="Arial" panose="020B0604020202020204" pitchFamily="34" charset="0"/>
              </a:rPr>
              <a:t>–</a:t>
            </a:r>
            <a:r>
              <a:rPr lang="en-US" sz="800" kern="0" dirty="0">
                <a:solidFill>
                  <a:srgbClr val="00458D"/>
                </a:solidFill>
                <a:latin typeface="+mn-lt"/>
                <a:ea typeface="+mn-ea"/>
                <a:cs typeface="Arial" panose="020B0604020202020204" pitchFamily="34" charset="0"/>
              </a:rPr>
              <a:t> Deletion</a:t>
            </a:r>
            <a:r>
              <a:rPr lang="en-US" sz="800" kern="0" baseline="0" dirty="0">
                <a:solidFill>
                  <a:srgbClr val="00458D"/>
                </a:solidFill>
                <a:latin typeface="+mn-lt"/>
                <a:ea typeface="+mn-ea"/>
                <a:cs typeface="Arial" panose="020B0604020202020204" pitchFamily="34" charset="0"/>
              </a:rPr>
              <a:t> Impact Study  |  </a:t>
            </a:r>
            <a:r>
              <a:rPr lang="en-US" sz="800" dirty="0">
                <a:solidFill>
                  <a:srgbClr val="E40A38"/>
                </a:solidFill>
                <a:latin typeface="Century Gothic"/>
              </a:rPr>
              <a:t>Confidentiality</a:t>
            </a:r>
            <a:r>
              <a:rPr lang="en-US" sz="800" baseline="0" dirty="0">
                <a:solidFill>
                  <a:srgbClr val="E40A38"/>
                </a:solidFill>
                <a:latin typeface="Century Gothic"/>
              </a:rPr>
              <a:t> Level</a:t>
            </a:r>
            <a:endParaRPr lang="en-US" sz="800" dirty="0">
              <a:solidFill>
                <a:srgbClr val="E40A38"/>
              </a:solidFill>
              <a:latin typeface="Century Gothic"/>
            </a:endParaRPr>
          </a:p>
          <a:p>
            <a:pPr lvl="0" algn="l" defTabSz="914400">
              <a:lnSpc>
                <a:spcPct val="85000"/>
              </a:lnSpc>
              <a:defRPr/>
            </a:pPr>
            <a:endParaRPr lang="en-US" sz="800" kern="0" dirty="0">
              <a:solidFill>
                <a:srgbClr val="00458D"/>
              </a:solidFill>
              <a:latin typeface="+mn-lt"/>
              <a:ea typeface="+mn-ea"/>
              <a:cs typeface="Arial" panose="020B0604020202020204" pitchFamily="34" charset="0"/>
            </a:endParaRPr>
          </a:p>
        </p:txBody>
      </p:sp>
      <p:sp>
        <p:nvSpPr>
          <p:cNvPr id="21" name="Retângulo 43">
            <a:extLst>
              <a:ext uri="{FF2B5EF4-FFF2-40B4-BE49-F238E27FC236}">
                <a16:creationId xmlns:a16="http://schemas.microsoft.com/office/drawing/2014/main" id="{834ADCB4-BFB1-450D-8F6D-64217F4CD92C}"/>
              </a:ext>
            </a:extLst>
          </p:cNvPr>
          <p:cNvSpPr/>
          <p:nvPr userDrawn="1"/>
        </p:nvSpPr>
        <p:spPr>
          <a:xfrm>
            <a:off x="3634899" y="653543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Opener2">
    <p:bg>
      <p:bgPr>
        <a:solidFill>
          <a:schemeClr val="bg1"/>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BED4D731-14A5-4158-B245-8DDD87FF6DE2}"/>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0880" b="21349"/>
          <a:stretch/>
        </p:blipFill>
        <p:spPr>
          <a:xfrm flipH="1">
            <a:off x="4901352" y="838199"/>
            <a:ext cx="7290648" cy="6019801"/>
          </a:xfrm>
          <a:prstGeom prst="rect">
            <a:avLst/>
          </a:prstGeom>
        </p:spPr>
      </p:pic>
      <p:sp>
        <p:nvSpPr>
          <p:cNvPr id="7" name="Text Placeholder 13">
            <a:extLst>
              <a:ext uri="{FF2B5EF4-FFF2-40B4-BE49-F238E27FC236}">
                <a16:creationId xmlns:a16="http://schemas.microsoft.com/office/drawing/2014/main" id="{5C674D03-4995-4743-8CE4-61CF32CFBDDE}"/>
              </a:ext>
            </a:extLst>
          </p:cNvPr>
          <p:cNvSpPr>
            <a:spLocks noGrp="1"/>
          </p:cNvSpPr>
          <p:nvPr>
            <p:ph type="body" sz="quarter" idx="11" hasCustomPrompt="1"/>
          </p:nvPr>
        </p:nvSpPr>
        <p:spPr>
          <a:xfrm>
            <a:off x="7032104" y="2946391"/>
            <a:ext cx="4751909" cy="1418714"/>
          </a:xfrm>
          <a:prstGeom prst="rect">
            <a:avLst/>
          </a:prstGeom>
        </p:spPr>
        <p:txBody>
          <a:bodyPr anchor="b">
            <a:normAutofit/>
          </a:bodyPr>
          <a:lstStyle>
            <a:lvl1pPr marL="0" indent="0" algn="r">
              <a:lnSpc>
                <a:spcPts val="3000"/>
              </a:lnSpc>
              <a:buNone/>
              <a:defRPr sz="2600">
                <a:solidFill>
                  <a:schemeClr val="bg1"/>
                </a:solidFill>
              </a:defRPr>
            </a:lvl1pPr>
            <a:lvl2pPr marL="457200" indent="0">
              <a:buNone/>
              <a:defRPr sz="6000">
                <a:solidFill>
                  <a:schemeClr val="bg1"/>
                </a:solidFill>
              </a:defRPr>
            </a:lvl2pPr>
          </a:lstStyle>
          <a:p>
            <a:pPr lvl="0"/>
            <a:r>
              <a:rPr lang="en-US" dirty="0"/>
              <a:t>Click to add section title</a:t>
            </a:r>
          </a:p>
        </p:txBody>
      </p:sp>
      <p:pic>
        <p:nvPicPr>
          <p:cNvPr id="6" name="Picture Placeholder 4">
            <a:extLst>
              <a:ext uri="{FF2B5EF4-FFF2-40B4-BE49-F238E27FC236}">
                <a16:creationId xmlns:a16="http://schemas.microsoft.com/office/drawing/2014/main" id="{F75B031B-5C69-4C3C-AB8F-4121747DCE28}"/>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22708" r="22708"/>
          <a:stretch/>
        </p:blipFill>
        <p:spPr>
          <a:xfrm flipH="1">
            <a:off x="0" y="-1588"/>
            <a:ext cx="6654800" cy="6859588"/>
          </a:xfrm>
          <a:prstGeom prst="rect">
            <a:avLst/>
          </a:prstGeom>
        </p:spPr>
      </p:pic>
    </p:spTree>
    <p:extLst>
      <p:ext uri="{BB962C8B-B14F-4D97-AF65-F5344CB8AC3E}">
        <p14:creationId xmlns:p14="http://schemas.microsoft.com/office/powerpoint/2010/main" val="2392956469"/>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8_Diseño personalizado">
    <p:bg>
      <p:bgPr>
        <a:solidFill>
          <a:schemeClr val="bg2"/>
        </a:solidFill>
        <a:effectLst/>
      </p:bgPr>
    </p:bg>
    <p:spTree>
      <p:nvGrpSpPr>
        <p:cNvPr id="1" name=""/>
        <p:cNvGrpSpPr/>
        <p:nvPr/>
      </p:nvGrpSpPr>
      <p:grpSpPr>
        <a:xfrm>
          <a:off x="0" y="0"/>
          <a:ext cx="0" cy="0"/>
          <a:chOff x="0" y="0"/>
          <a:chExt cx="0" cy="0"/>
        </a:xfrm>
      </p:grpSpPr>
      <p:pic>
        <p:nvPicPr>
          <p:cNvPr id="4" name="Graphic 6">
            <a:extLst>
              <a:ext uri="{FF2B5EF4-FFF2-40B4-BE49-F238E27FC236}">
                <a16:creationId xmlns:a16="http://schemas.microsoft.com/office/drawing/2014/main" id="{8567D75B-5423-48DB-8633-03391840D13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583873" y="-3691866"/>
            <a:ext cx="5791199" cy="5902959"/>
          </a:xfrm>
          <a:prstGeom prst="rect">
            <a:avLst/>
          </a:prstGeom>
        </p:spPr>
      </p:pic>
      <p:sp>
        <p:nvSpPr>
          <p:cNvPr id="5" name="Text Placeholder 7">
            <a:extLst>
              <a:ext uri="{FF2B5EF4-FFF2-40B4-BE49-F238E27FC236}">
                <a16:creationId xmlns:a16="http://schemas.microsoft.com/office/drawing/2014/main" id="{A4F8F9B7-22AF-440B-AF0A-78B650932C21}"/>
              </a:ext>
            </a:extLst>
          </p:cNvPr>
          <p:cNvSpPr>
            <a:spLocks noGrp="1"/>
          </p:cNvSpPr>
          <p:nvPr>
            <p:ph type="body" sz="quarter" idx="32" hasCustomPrompt="1"/>
          </p:nvPr>
        </p:nvSpPr>
        <p:spPr>
          <a:xfrm>
            <a:off x="407988" y="1700808"/>
            <a:ext cx="5832475" cy="432048"/>
          </a:xfrm>
          <a:prstGeom prst="rect">
            <a:avLst/>
          </a:prstGeom>
        </p:spPr>
        <p:txBody>
          <a:bodyPr anchor="ctr">
            <a:noAutofit/>
          </a:bodyPr>
          <a:lstStyle>
            <a:lvl1pPr>
              <a:lnSpc>
                <a:spcPts val="2200"/>
              </a:lnSpc>
              <a:spcAft>
                <a:spcPts val="0"/>
              </a:spcAft>
              <a:defRPr sz="1800">
                <a:solidFill>
                  <a:srgbClr val="12ABDB"/>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title</a:t>
            </a:r>
          </a:p>
        </p:txBody>
      </p:sp>
      <p:sp>
        <p:nvSpPr>
          <p:cNvPr id="6"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7"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8" name="Text Placeholder 7">
            <a:extLst>
              <a:ext uri="{FF2B5EF4-FFF2-40B4-BE49-F238E27FC236}">
                <a16:creationId xmlns:a16="http://schemas.microsoft.com/office/drawing/2014/main" id="{9228FC83-C11D-47F2-8BDE-B10D125E5E87}"/>
              </a:ext>
            </a:extLst>
          </p:cNvPr>
          <p:cNvSpPr>
            <a:spLocks noGrp="1"/>
          </p:cNvSpPr>
          <p:nvPr>
            <p:ph type="body" sz="quarter" idx="41" hasCustomPrompt="1"/>
          </p:nvPr>
        </p:nvSpPr>
        <p:spPr>
          <a:xfrm>
            <a:off x="426488" y="2419844"/>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9"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81836" t="-4713" b="16530"/>
          <a:stretch/>
        </p:blipFill>
        <p:spPr>
          <a:xfrm>
            <a:off x="11547793" y="188640"/>
            <a:ext cx="424356" cy="459624"/>
          </a:xfrm>
          <a:prstGeom prst="rect">
            <a:avLst/>
          </a:prstGeom>
        </p:spPr>
      </p:pic>
      <p:cxnSp>
        <p:nvCxnSpPr>
          <p:cNvPr id="11"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50719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6"/>
            <a:extLst>
              <a:ext uri="{FF2B5EF4-FFF2-40B4-BE49-F238E27FC236}">
                <a16:creationId xmlns:a16="http://schemas.microsoft.com/office/drawing/2014/main" id="{F376ABD1-4930-42EB-9A73-9A9C7C6BF2D3}"/>
              </a:ext>
            </a:extLst>
          </p:cNvPr>
          <p:cNvSpPr/>
          <p:nvPr userDrawn="1"/>
        </p:nvSpPr>
        <p:spPr>
          <a:xfrm>
            <a:off x="407988" y="6555970"/>
            <a:ext cx="3424326" cy="302029"/>
          </a:xfrm>
          <a:prstGeom prst="rect">
            <a:avLst/>
          </a:prstGeom>
        </p:spPr>
        <p:txBody>
          <a:bodyPr wrap="square" lIns="0" tIns="0" rIns="0" bIns="0" anchor="ctr" anchorCtr="0">
            <a:noAutofit/>
          </a:bodyPr>
          <a:lstStyle/>
          <a:p>
            <a:pPr marL="0" marR="0" lvl="0" indent="0" algn="l" defTabSz="914400" rtl="0" eaLnBrk="1" fontAlgn="auto" latinLnBrk="0" hangingPunct="1">
              <a:lnSpc>
                <a:spcPct val="85000"/>
              </a:lnSpc>
              <a:spcBef>
                <a:spcPts val="0"/>
              </a:spcBef>
              <a:spcAft>
                <a:spcPts val="0"/>
              </a:spcAft>
              <a:buClrTx/>
              <a:buSzTx/>
              <a:buFontTx/>
              <a:buNone/>
              <a:tabLst/>
              <a:defRPr/>
            </a:pPr>
            <a:r>
              <a:rPr lang="en-US" sz="800" kern="0" dirty="0">
                <a:solidFill>
                  <a:srgbClr val="00458D"/>
                </a:solidFill>
                <a:latin typeface="+mn-lt"/>
                <a:ea typeface="+mn-ea"/>
                <a:cs typeface="Arial" panose="020B0604020202020204" pitchFamily="34" charset="0"/>
              </a:rPr>
              <a:t>AA GDPR </a:t>
            </a:r>
            <a:r>
              <a:rPr lang="mr-IN" sz="800" kern="0" dirty="0">
                <a:solidFill>
                  <a:srgbClr val="00458D"/>
                </a:solidFill>
                <a:latin typeface="+mn-lt"/>
                <a:ea typeface="+mn-ea"/>
                <a:cs typeface="Arial" panose="020B0604020202020204" pitchFamily="34" charset="0"/>
              </a:rPr>
              <a:t>–</a:t>
            </a:r>
            <a:r>
              <a:rPr lang="en-US" sz="800" kern="0" dirty="0">
                <a:solidFill>
                  <a:srgbClr val="00458D"/>
                </a:solidFill>
                <a:latin typeface="+mn-lt"/>
                <a:ea typeface="+mn-ea"/>
                <a:cs typeface="Arial" panose="020B0604020202020204" pitchFamily="34" charset="0"/>
              </a:rPr>
              <a:t> Deletion</a:t>
            </a:r>
            <a:r>
              <a:rPr lang="en-US" sz="800" kern="0" baseline="0" dirty="0">
                <a:solidFill>
                  <a:srgbClr val="00458D"/>
                </a:solidFill>
                <a:latin typeface="+mn-lt"/>
                <a:ea typeface="+mn-ea"/>
                <a:cs typeface="Arial" panose="020B0604020202020204" pitchFamily="34" charset="0"/>
              </a:rPr>
              <a:t> Impact Study  |  </a:t>
            </a:r>
            <a:r>
              <a:rPr lang="en-US" sz="800" dirty="0">
                <a:solidFill>
                  <a:srgbClr val="E40A38"/>
                </a:solidFill>
                <a:latin typeface="Century Gothic"/>
              </a:rPr>
              <a:t>Confidentiality</a:t>
            </a:r>
            <a:r>
              <a:rPr lang="en-US" sz="800" baseline="0" dirty="0">
                <a:solidFill>
                  <a:srgbClr val="E40A38"/>
                </a:solidFill>
                <a:latin typeface="Century Gothic"/>
              </a:rPr>
              <a:t> Level</a:t>
            </a:r>
            <a:endParaRPr lang="en-US" sz="800" dirty="0">
              <a:solidFill>
                <a:srgbClr val="E40A38"/>
              </a:solidFill>
              <a:latin typeface="Century Gothic"/>
            </a:endParaRPr>
          </a:p>
          <a:p>
            <a:pPr lvl="0" algn="l" defTabSz="914400">
              <a:lnSpc>
                <a:spcPct val="85000"/>
              </a:lnSpc>
              <a:defRPr/>
            </a:pPr>
            <a:endParaRPr lang="en-US" sz="800" kern="0" dirty="0">
              <a:solidFill>
                <a:srgbClr val="00458D"/>
              </a:solidFill>
              <a:latin typeface="+mn-lt"/>
              <a:ea typeface="+mn-ea"/>
              <a:cs typeface="Arial" panose="020B0604020202020204" pitchFamily="34" charset="0"/>
            </a:endParaRPr>
          </a:p>
        </p:txBody>
      </p:sp>
      <p:sp>
        <p:nvSpPr>
          <p:cNvPr id="13" name="Retângulo 43">
            <a:extLst>
              <a:ext uri="{FF2B5EF4-FFF2-40B4-BE49-F238E27FC236}">
                <a16:creationId xmlns:a16="http://schemas.microsoft.com/office/drawing/2014/main" id="{834ADCB4-BFB1-450D-8F6D-64217F4CD92C}"/>
              </a:ext>
            </a:extLst>
          </p:cNvPr>
          <p:cNvSpPr/>
          <p:nvPr userDrawn="1"/>
        </p:nvSpPr>
        <p:spPr>
          <a:xfrm>
            <a:off x="3634899" y="653543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9_Diseño personalizado">
    <p:spTree>
      <p:nvGrpSpPr>
        <p:cNvPr id="1" name=""/>
        <p:cNvGrpSpPr/>
        <p:nvPr/>
      </p:nvGrpSpPr>
      <p:grpSpPr>
        <a:xfrm>
          <a:off x="0" y="0"/>
          <a:ext cx="0" cy="0"/>
          <a:chOff x="0" y="0"/>
          <a:chExt cx="0" cy="0"/>
        </a:xfrm>
      </p:grpSpPr>
      <p:pic>
        <p:nvPicPr>
          <p:cNvPr id="4" name="Graphic 6">
            <a:extLst>
              <a:ext uri="{FF2B5EF4-FFF2-40B4-BE49-F238E27FC236}">
                <a16:creationId xmlns:a16="http://schemas.microsoft.com/office/drawing/2014/main" id="{8567D75B-5423-48DB-8633-03391840D13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583873" y="-3691866"/>
            <a:ext cx="5791199" cy="5902959"/>
          </a:xfrm>
          <a:prstGeom prst="rect">
            <a:avLst/>
          </a:prstGeom>
        </p:spPr>
      </p:pic>
      <p:sp>
        <p:nvSpPr>
          <p:cNvPr id="5" name="Text Placeholder 7">
            <a:extLst>
              <a:ext uri="{FF2B5EF4-FFF2-40B4-BE49-F238E27FC236}">
                <a16:creationId xmlns:a16="http://schemas.microsoft.com/office/drawing/2014/main" id="{A4F8F9B7-22AF-440B-AF0A-78B650932C21}"/>
              </a:ext>
            </a:extLst>
          </p:cNvPr>
          <p:cNvSpPr>
            <a:spLocks noGrp="1"/>
          </p:cNvSpPr>
          <p:nvPr>
            <p:ph type="body" sz="quarter" idx="32" hasCustomPrompt="1"/>
          </p:nvPr>
        </p:nvSpPr>
        <p:spPr>
          <a:xfrm>
            <a:off x="407988" y="1700808"/>
            <a:ext cx="5832475" cy="432048"/>
          </a:xfrm>
          <a:prstGeom prst="rect">
            <a:avLst/>
          </a:prstGeom>
        </p:spPr>
        <p:txBody>
          <a:bodyPr anchor="ctr">
            <a:noAutofit/>
          </a:bodyPr>
          <a:lstStyle>
            <a:lvl1pPr>
              <a:lnSpc>
                <a:spcPts val="2200"/>
              </a:lnSpc>
              <a:spcAft>
                <a:spcPts val="0"/>
              </a:spcAft>
              <a:defRPr sz="1800">
                <a:solidFill>
                  <a:srgbClr val="12ABDB"/>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title</a:t>
            </a:r>
          </a:p>
        </p:txBody>
      </p:sp>
      <p:sp>
        <p:nvSpPr>
          <p:cNvPr id="6"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7"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8" name="Text Placeholder 7">
            <a:extLst>
              <a:ext uri="{FF2B5EF4-FFF2-40B4-BE49-F238E27FC236}">
                <a16:creationId xmlns:a16="http://schemas.microsoft.com/office/drawing/2014/main" id="{9228FC83-C11D-47F2-8BDE-B10D125E5E87}"/>
              </a:ext>
            </a:extLst>
          </p:cNvPr>
          <p:cNvSpPr>
            <a:spLocks noGrp="1"/>
          </p:cNvSpPr>
          <p:nvPr>
            <p:ph type="body" sz="quarter" idx="41" hasCustomPrompt="1"/>
          </p:nvPr>
        </p:nvSpPr>
        <p:spPr>
          <a:xfrm>
            <a:off x="426488" y="2419844"/>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9"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81836" t="-4713" b="16530"/>
          <a:stretch/>
        </p:blipFill>
        <p:spPr>
          <a:xfrm>
            <a:off x="11547793" y="188640"/>
            <a:ext cx="424356" cy="459624"/>
          </a:xfrm>
          <a:prstGeom prst="rect">
            <a:avLst/>
          </a:prstGeom>
        </p:spPr>
      </p:pic>
      <p:cxnSp>
        <p:nvCxnSpPr>
          <p:cNvPr id="11"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50719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6"/>
            <a:extLst>
              <a:ext uri="{FF2B5EF4-FFF2-40B4-BE49-F238E27FC236}">
                <a16:creationId xmlns:a16="http://schemas.microsoft.com/office/drawing/2014/main" id="{F376ABD1-4930-42EB-9A73-9A9C7C6BF2D3}"/>
              </a:ext>
            </a:extLst>
          </p:cNvPr>
          <p:cNvSpPr/>
          <p:nvPr userDrawn="1"/>
        </p:nvSpPr>
        <p:spPr>
          <a:xfrm>
            <a:off x="407988" y="6555970"/>
            <a:ext cx="3424326" cy="302029"/>
          </a:xfrm>
          <a:prstGeom prst="rect">
            <a:avLst/>
          </a:prstGeom>
        </p:spPr>
        <p:txBody>
          <a:bodyPr wrap="square" lIns="0" tIns="0" rIns="0" bIns="0" anchor="ctr" anchorCtr="0">
            <a:noAutofit/>
          </a:bodyPr>
          <a:lstStyle/>
          <a:p>
            <a:pPr marL="0" marR="0" lvl="0" indent="0" algn="l" defTabSz="914400" rtl="0" eaLnBrk="1" fontAlgn="auto" latinLnBrk="0" hangingPunct="1">
              <a:lnSpc>
                <a:spcPct val="85000"/>
              </a:lnSpc>
              <a:spcBef>
                <a:spcPts val="0"/>
              </a:spcBef>
              <a:spcAft>
                <a:spcPts val="0"/>
              </a:spcAft>
              <a:buClrTx/>
              <a:buSzTx/>
              <a:buFontTx/>
              <a:buNone/>
              <a:tabLst/>
              <a:defRPr/>
            </a:pPr>
            <a:r>
              <a:rPr lang="en-US" sz="800" kern="0" dirty="0">
                <a:solidFill>
                  <a:srgbClr val="00458D"/>
                </a:solidFill>
                <a:latin typeface="+mn-lt"/>
                <a:ea typeface="+mn-ea"/>
                <a:cs typeface="Arial" panose="020B0604020202020204" pitchFamily="34" charset="0"/>
              </a:rPr>
              <a:t>AA GDPR </a:t>
            </a:r>
            <a:r>
              <a:rPr lang="mr-IN" sz="800" kern="0" dirty="0">
                <a:solidFill>
                  <a:srgbClr val="00458D"/>
                </a:solidFill>
                <a:latin typeface="+mn-lt"/>
                <a:ea typeface="+mn-ea"/>
                <a:cs typeface="Arial" panose="020B0604020202020204" pitchFamily="34" charset="0"/>
              </a:rPr>
              <a:t>–</a:t>
            </a:r>
            <a:r>
              <a:rPr lang="en-US" sz="800" kern="0" dirty="0">
                <a:solidFill>
                  <a:srgbClr val="00458D"/>
                </a:solidFill>
                <a:latin typeface="+mn-lt"/>
                <a:ea typeface="+mn-ea"/>
                <a:cs typeface="Arial" panose="020B0604020202020204" pitchFamily="34" charset="0"/>
              </a:rPr>
              <a:t> Deletion</a:t>
            </a:r>
            <a:r>
              <a:rPr lang="en-US" sz="800" kern="0" baseline="0" dirty="0">
                <a:solidFill>
                  <a:srgbClr val="00458D"/>
                </a:solidFill>
                <a:latin typeface="+mn-lt"/>
                <a:ea typeface="+mn-ea"/>
                <a:cs typeface="Arial" panose="020B0604020202020204" pitchFamily="34" charset="0"/>
              </a:rPr>
              <a:t> Impact Study  |  </a:t>
            </a:r>
            <a:r>
              <a:rPr lang="en-US" sz="800" dirty="0">
                <a:solidFill>
                  <a:srgbClr val="E40A38"/>
                </a:solidFill>
                <a:latin typeface="Century Gothic"/>
              </a:rPr>
              <a:t>Confidentiality</a:t>
            </a:r>
            <a:r>
              <a:rPr lang="en-US" sz="800" baseline="0" dirty="0">
                <a:solidFill>
                  <a:srgbClr val="E40A38"/>
                </a:solidFill>
                <a:latin typeface="Century Gothic"/>
              </a:rPr>
              <a:t> Level</a:t>
            </a:r>
            <a:endParaRPr lang="en-US" sz="800" dirty="0">
              <a:solidFill>
                <a:srgbClr val="E40A38"/>
              </a:solidFill>
              <a:latin typeface="Century Gothic"/>
            </a:endParaRPr>
          </a:p>
          <a:p>
            <a:pPr lvl="0" algn="l" defTabSz="914400">
              <a:lnSpc>
                <a:spcPct val="85000"/>
              </a:lnSpc>
              <a:defRPr/>
            </a:pPr>
            <a:endParaRPr lang="en-US" sz="800" kern="0" dirty="0">
              <a:solidFill>
                <a:srgbClr val="00458D"/>
              </a:solidFill>
              <a:latin typeface="+mn-lt"/>
              <a:ea typeface="+mn-ea"/>
              <a:cs typeface="Arial" panose="020B0604020202020204" pitchFamily="34" charset="0"/>
            </a:endParaRPr>
          </a:p>
        </p:txBody>
      </p:sp>
      <p:sp>
        <p:nvSpPr>
          <p:cNvPr id="13" name="Retângulo 43">
            <a:extLst>
              <a:ext uri="{FF2B5EF4-FFF2-40B4-BE49-F238E27FC236}">
                <a16:creationId xmlns:a16="http://schemas.microsoft.com/office/drawing/2014/main" id="{834ADCB4-BFB1-450D-8F6D-64217F4CD92C}"/>
              </a:ext>
            </a:extLst>
          </p:cNvPr>
          <p:cNvSpPr/>
          <p:nvPr userDrawn="1"/>
        </p:nvSpPr>
        <p:spPr>
          <a:xfrm>
            <a:off x="3634899" y="653543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Organization Chart">
    <p:bg>
      <p:bgRef idx="1001">
        <a:schemeClr val="bg1"/>
      </p:bgRef>
    </p:bg>
    <p:spTree>
      <p:nvGrpSpPr>
        <p:cNvPr id="1" name=""/>
        <p:cNvGrpSpPr/>
        <p:nvPr/>
      </p:nvGrpSpPr>
      <p:grpSpPr>
        <a:xfrm>
          <a:off x="0" y="0"/>
          <a:ext cx="0" cy="0"/>
          <a:chOff x="0" y="0"/>
          <a:chExt cx="0" cy="0"/>
        </a:xfrm>
      </p:grpSpPr>
      <p:sp>
        <p:nvSpPr>
          <p:cNvPr id="42" name="Text Placeholder 7">
            <a:extLst>
              <a:ext uri="{FF2B5EF4-FFF2-40B4-BE49-F238E27FC236}">
                <a16:creationId xmlns:a16="http://schemas.microsoft.com/office/drawing/2014/main" id="{5889F4BD-9B8F-420C-96FD-C732EE0EE6BD}"/>
              </a:ext>
            </a:extLst>
          </p:cNvPr>
          <p:cNvSpPr>
            <a:spLocks noGrp="1"/>
          </p:cNvSpPr>
          <p:nvPr>
            <p:ph type="body" sz="quarter" idx="38" hasCustomPrompt="1"/>
          </p:nvPr>
        </p:nvSpPr>
        <p:spPr>
          <a:xfrm>
            <a:off x="666750" y="5733255"/>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a16="http://schemas.microsoft.com/office/drawing/2014/main" id="{E26F6CC5-0FBD-4B39-8067-DA4CA3D08DF5}"/>
              </a:ext>
            </a:extLst>
          </p:cNvPr>
          <p:cNvSpPr>
            <a:spLocks noGrp="1"/>
          </p:cNvSpPr>
          <p:nvPr>
            <p:ph type="body" sz="quarter" idx="39" hasCustomPrompt="1"/>
          </p:nvPr>
        </p:nvSpPr>
        <p:spPr>
          <a:xfrm>
            <a:off x="2794164" y="5737641"/>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a16="http://schemas.microsoft.com/office/drawing/2014/main" id="{6D83DCD9-FC24-4ACE-8B52-269E78EA5154}"/>
              </a:ext>
            </a:extLst>
          </p:cNvPr>
          <p:cNvSpPr>
            <a:spLocks noGrp="1"/>
          </p:cNvSpPr>
          <p:nvPr>
            <p:ph type="body" sz="quarter" idx="40" hasCustomPrompt="1"/>
          </p:nvPr>
        </p:nvSpPr>
        <p:spPr>
          <a:xfrm>
            <a:off x="4927473" y="5737641"/>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a16="http://schemas.microsoft.com/office/drawing/2014/main" id="{75441542-8C67-4120-B77E-FF0148E22F4B}"/>
              </a:ext>
            </a:extLst>
          </p:cNvPr>
          <p:cNvSpPr>
            <a:spLocks noGrp="1"/>
          </p:cNvSpPr>
          <p:nvPr>
            <p:ph type="body" sz="quarter" idx="41" hasCustomPrompt="1"/>
          </p:nvPr>
        </p:nvSpPr>
        <p:spPr>
          <a:xfrm>
            <a:off x="7060200" y="5733156"/>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6" name="Text Placeholder 7">
            <a:extLst>
              <a:ext uri="{FF2B5EF4-FFF2-40B4-BE49-F238E27FC236}">
                <a16:creationId xmlns:a16="http://schemas.microsoft.com/office/drawing/2014/main" id="{B4323275-6F19-499D-9A1B-2C56B8029E99}"/>
              </a:ext>
            </a:extLst>
          </p:cNvPr>
          <p:cNvSpPr>
            <a:spLocks noGrp="1"/>
          </p:cNvSpPr>
          <p:nvPr>
            <p:ph type="body" sz="quarter" idx="42" hasCustomPrompt="1"/>
          </p:nvPr>
        </p:nvSpPr>
        <p:spPr>
          <a:xfrm>
            <a:off x="9192926" y="5733156"/>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9" name="Text Placeholder 7">
            <a:extLst>
              <a:ext uri="{FF2B5EF4-FFF2-40B4-BE49-F238E27FC236}">
                <a16:creationId xmlns:a16="http://schemas.microsoft.com/office/drawing/2014/main" id="{5AAEF36F-2753-4DC6-898C-49B56113E4F4}"/>
              </a:ext>
            </a:extLst>
          </p:cNvPr>
          <p:cNvSpPr>
            <a:spLocks noGrp="1"/>
          </p:cNvSpPr>
          <p:nvPr>
            <p:ph type="body" sz="quarter" idx="37" hasCustomPrompt="1"/>
          </p:nvPr>
        </p:nvSpPr>
        <p:spPr>
          <a:xfrm>
            <a:off x="3647728" y="1958081"/>
            <a:ext cx="1440160" cy="1152128"/>
          </a:xfrm>
          <a:prstGeom prst="rect">
            <a:avLst/>
          </a:prstGeom>
          <a:solidFill>
            <a:srgbClr val="0070AD"/>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37" name="Text Placeholder 7">
            <a:extLst>
              <a:ext uri="{FF2B5EF4-FFF2-40B4-BE49-F238E27FC236}">
                <a16:creationId xmlns:a16="http://schemas.microsoft.com/office/drawing/2014/main" id="{AD94FF36-F4B8-4ED6-BB44-FDBFDBFA2A1C}"/>
              </a:ext>
            </a:extLst>
          </p:cNvPr>
          <p:cNvSpPr>
            <a:spLocks noGrp="1"/>
          </p:cNvSpPr>
          <p:nvPr>
            <p:ph type="body" sz="quarter" idx="35" hasCustomPrompt="1"/>
          </p:nvPr>
        </p:nvSpPr>
        <p:spPr>
          <a:xfrm>
            <a:off x="6384032" y="3428999"/>
            <a:ext cx="144016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8" name="Rectangle 7">
            <a:extLst>
              <a:ext uri="{FF2B5EF4-FFF2-40B4-BE49-F238E27FC236}">
                <a16:creationId xmlns:a16="http://schemas.microsoft.com/office/drawing/2014/main" id="{404E50B0-1D58-4F15-A351-E3515806816D}"/>
              </a:ext>
            </a:extLst>
          </p:cNvPr>
          <p:cNvSpPr/>
          <p:nvPr/>
        </p:nvSpPr>
        <p:spPr>
          <a:xfrm>
            <a:off x="3589947" y="1916832"/>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2" name="Rectangle 11">
            <a:extLst>
              <a:ext uri="{FF2B5EF4-FFF2-40B4-BE49-F238E27FC236}">
                <a16:creationId xmlns:a16="http://schemas.microsoft.com/office/drawing/2014/main" id="{AE59D603-4EF9-47FC-B148-3573A831D791}"/>
              </a:ext>
            </a:extLst>
          </p:cNvPr>
          <p:cNvSpPr/>
          <p:nvPr/>
        </p:nvSpPr>
        <p:spPr>
          <a:xfrm>
            <a:off x="6337816" y="3389316"/>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6" name="Rectangle 15">
            <a:extLst>
              <a:ext uri="{FF2B5EF4-FFF2-40B4-BE49-F238E27FC236}">
                <a16:creationId xmlns:a16="http://schemas.microsoft.com/office/drawing/2014/main" id="{58AC5158-E8A1-44A7-8617-AC56F0DD1719}"/>
              </a:ext>
            </a:extLst>
          </p:cNvPr>
          <p:cNvSpPr/>
          <p:nvPr/>
        </p:nvSpPr>
        <p:spPr>
          <a:xfrm>
            <a:off x="839788" y="3389316"/>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7" name="TextBox 16">
            <a:extLst>
              <a:ext uri="{FF2B5EF4-FFF2-40B4-BE49-F238E27FC236}">
                <a16:creationId xmlns:a16="http://schemas.microsoft.com/office/drawing/2014/main" id="{C761E736-25EA-4914-A717-28A039625E8C}"/>
              </a:ext>
            </a:extLst>
          </p:cNvPr>
          <p:cNvSpPr txBox="1"/>
          <p:nvPr/>
        </p:nvSpPr>
        <p:spPr>
          <a:xfrm>
            <a:off x="883343" y="3711981"/>
            <a:ext cx="1239750" cy="510909"/>
          </a:xfrm>
          <a:prstGeom prst="rect">
            <a:avLst/>
          </a:prstGeom>
          <a:noFill/>
        </p:spPr>
        <p:txBody>
          <a:bodyPr wrap="square" rtlCol="0">
            <a:spAutoFit/>
          </a:bodyPr>
          <a:lstStyle/>
          <a:p>
            <a:pPr algn="r">
              <a:lnSpc>
                <a:spcPct val="85000"/>
              </a:lnSpc>
            </a:pPr>
            <a:r>
              <a:rPr lang="en-US" sz="1600" b="1" kern="0" dirty="0">
                <a:solidFill>
                  <a:schemeClr val="bg1"/>
                </a:solidFill>
                <a:latin typeface="+mj-lt"/>
                <a:ea typeface="Georgia" charset="0"/>
                <a:cs typeface="Georgia" charset="0"/>
                <a:sym typeface="Arial"/>
              </a:rPr>
              <a:t>Group Name</a:t>
            </a:r>
          </a:p>
        </p:txBody>
      </p:sp>
      <p:cxnSp>
        <p:nvCxnSpPr>
          <p:cNvPr id="19" name="Straight Connector 18">
            <a:extLst>
              <a:ext uri="{FF2B5EF4-FFF2-40B4-BE49-F238E27FC236}">
                <a16:creationId xmlns:a16="http://schemas.microsoft.com/office/drawing/2014/main" id="{A898D83E-9F4A-4269-9BEB-326164B60B7C}"/>
              </a:ext>
            </a:extLst>
          </p:cNvPr>
          <p:cNvCxnSpPr>
            <a:cxnSpLocks/>
          </p:cNvCxnSpPr>
          <p:nvPr userDrawn="1"/>
        </p:nvCxnSpPr>
        <p:spPr>
          <a:xfrm>
            <a:off x="4367808"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87D369E-74E6-4DE1-ADB0-EB6EF05664B8}"/>
              </a:ext>
            </a:extLst>
          </p:cNvPr>
          <p:cNvCxnSpPr>
            <a:cxnSpLocks/>
          </p:cNvCxnSpPr>
          <p:nvPr userDrawn="1"/>
        </p:nvCxnSpPr>
        <p:spPr>
          <a:xfrm>
            <a:off x="7104112"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7AB8857-3B0E-4067-BC64-A4C0AE330199}"/>
              </a:ext>
            </a:extLst>
          </p:cNvPr>
          <p:cNvCxnSpPr>
            <a:cxnSpLocks/>
          </p:cNvCxnSpPr>
          <p:nvPr userDrawn="1"/>
        </p:nvCxnSpPr>
        <p:spPr>
          <a:xfrm>
            <a:off x="5879976" y="4004369"/>
            <a:ext cx="432048"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38843B7-B08D-445C-8E69-55E9ADD60136}"/>
              </a:ext>
            </a:extLst>
          </p:cNvPr>
          <p:cNvCxnSpPr>
            <a:cxnSpLocks/>
          </p:cNvCxnSpPr>
          <p:nvPr userDrawn="1"/>
        </p:nvCxnSpPr>
        <p:spPr>
          <a:xfrm>
            <a:off x="2711624" y="4653135"/>
            <a:ext cx="0" cy="504056"/>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65716183-FC6B-4383-8EF6-37E5349AAF9A}"/>
              </a:ext>
            </a:extLst>
          </p:cNvPr>
          <p:cNvCxnSpPr>
            <a:cxnSpLocks/>
          </p:cNvCxnSpPr>
          <p:nvPr userDrawn="1"/>
        </p:nvCxnSpPr>
        <p:spPr>
          <a:xfrm>
            <a:off x="1612454" y="5226817"/>
            <a:ext cx="8588002" cy="0"/>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C480400D-CA47-444B-970B-5A484E54E6A1}"/>
              </a:ext>
            </a:extLst>
          </p:cNvPr>
          <p:cNvCxnSpPr>
            <a:cxnSpLocks/>
          </p:cNvCxnSpPr>
          <p:nvPr userDrawn="1"/>
        </p:nvCxnSpPr>
        <p:spPr>
          <a:xfrm>
            <a:off x="1631690" y="5229100"/>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813536BE-88C6-4525-9D18-D74E0DCB4682}"/>
              </a:ext>
            </a:extLst>
          </p:cNvPr>
          <p:cNvCxnSpPr>
            <a:cxnSpLocks/>
          </p:cNvCxnSpPr>
          <p:nvPr userDrawn="1"/>
        </p:nvCxnSpPr>
        <p:spPr>
          <a:xfrm>
            <a:off x="3764417"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01B274A1-2898-403F-9A81-C1625F15BF58}"/>
              </a:ext>
            </a:extLst>
          </p:cNvPr>
          <p:cNvCxnSpPr>
            <a:cxnSpLocks/>
          </p:cNvCxnSpPr>
          <p:nvPr userDrawn="1"/>
        </p:nvCxnSpPr>
        <p:spPr>
          <a:xfrm>
            <a:off x="5897144"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CC25A9B7-5673-4E49-ABD6-8D0E06EDD927}"/>
              </a:ext>
            </a:extLst>
          </p:cNvPr>
          <p:cNvCxnSpPr>
            <a:cxnSpLocks/>
          </p:cNvCxnSpPr>
          <p:nvPr userDrawn="1"/>
        </p:nvCxnSpPr>
        <p:spPr>
          <a:xfrm>
            <a:off x="8029871"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D026C540-9EA3-4699-A6BC-DF9BDF921E83}"/>
              </a:ext>
            </a:extLst>
          </p:cNvPr>
          <p:cNvCxnSpPr>
            <a:cxnSpLocks/>
          </p:cNvCxnSpPr>
          <p:nvPr userDrawn="1"/>
        </p:nvCxnSpPr>
        <p:spPr>
          <a:xfrm>
            <a:off x="10179266" y="5219674"/>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sp>
        <p:nvSpPr>
          <p:cNvPr id="34" name="Text Placeholder 7">
            <a:extLst>
              <a:ext uri="{FF2B5EF4-FFF2-40B4-BE49-F238E27FC236}">
                <a16:creationId xmlns:a16="http://schemas.microsoft.com/office/drawing/2014/main" id="{0853CDE9-3036-46C6-AB9B-6C5E6B531E6E}"/>
              </a:ext>
            </a:extLst>
          </p:cNvPr>
          <p:cNvSpPr>
            <a:spLocks noGrp="1"/>
          </p:cNvSpPr>
          <p:nvPr>
            <p:ph type="body" sz="quarter" idx="32" hasCustomPrompt="1"/>
          </p:nvPr>
        </p:nvSpPr>
        <p:spPr>
          <a:xfrm>
            <a:off x="5157506" y="2091773"/>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5" name="Text Placeholder 7">
            <a:extLst>
              <a:ext uri="{FF2B5EF4-FFF2-40B4-BE49-F238E27FC236}">
                <a16:creationId xmlns:a16="http://schemas.microsoft.com/office/drawing/2014/main" id="{41BEF085-D952-4028-B6B4-18F2CB2BE51E}"/>
              </a:ext>
            </a:extLst>
          </p:cNvPr>
          <p:cNvSpPr>
            <a:spLocks noGrp="1"/>
          </p:cNvSpPr>
          <p:nvPr>
            <p:ph type="body" sz="quarter" idx="33" hasCustomPrompt="1"/>
          </p:nvPr>
        </p:nvSpPr>
        <p:spPr>
          <a:xfrm>
            <a:off x="2391842" y="3564257"/>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6" name="Text Placeholder 7">
            <a:extLst>
              <a:ext uri="{FF2B5EF4-FFF2-40B4-BE49-F238E27FC236}">
                <a16:creationId xmlns:a16="http://schemas.microsoft.com/office/drawing/2014/main" id="{25AB3DC5-A8F4-44C0-B0E0-2B42559A081F}"/>
              </a:ext>
            </a:extLst>
          </p:cNvPr>
          <p:cNvSpPr>
            <a:spLocks noGrp="1"/>
          </p:cNvSpPr>
          <p:nvPr>
            <p:ph type="body" sz="quarter" idx="34" hasCustomPrompt="1"/>
          </p:nvPr>
        </p:nvSpPr>
        <p:spPr>
          <a:xfrm>
            <a:off x="7896622" y="3564257"/>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8" name="Text Placeholder 7">
            <a:extLst>
              <a:ext uri="{FF2B5EF4-FFF2-40B4-BE49-F238E27FC236}">
                <a16:creationId xmlns:a16="http://schemas.microsoft.com/office/drawing/2014/main" id="{C9C72BE0-AF43-4AA8-8142-178566D9F143}"/>
              </a:ext>
            </a:extLst>
          </p:cNvPr>
          <p:cNvSpPr>
            <a:spLocks noGrp="1"/>
          </p:cNvSpPr>
          <p:nvPr>
            <p:ph type="body" sz="quarter" idx="36" hasCustomPrompt="1"/>
          </p:nvPr>
        </p:nvSpPr>
        <p:spPr>
          <a:xfrm>
            <a:off x="881063" y="3428106"/>
            <a:ext cx="144016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41"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47"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40"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50719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51" name="Rectangle 27">
            <a:hlinkClick r:id="rId2"/>
            <a:extLst>
              <a:ext uri="{FF2B5EF4-FFF2-40B4-BE49-F238E27FC236}">
                <a16:creationId xmlns:a16="http://schemas.microsoft.com/office/drawing/2014/main" id="{F376ABD1-4930-42EB-9A73-9A9C7C6BF2D3}"/>
              </a:ext>
            </a:extLst>
          </p:cNvPr>
          <p:cNvSpPr/>
          <p:nvPr userDrawn="1"/>
        </p:nvSpPr>
        <p:spPr>
          <a:xfrm>
            <a:off x="407988" y="6555970"/>
            <a:ext cx="3424326" cy="302029"/>
          </a:xfrm>
          <a:prstGeom prst="rect">
            <a:avLst/>
          </a:prstGeom>
        </p:spPr>
        <p:txBody>
          <a:bodyPr wrap="square" lIns="0" tIns="0" rIns="0" bIns="0" anchor="ctr" anchorCtr="0">
            <a:noAutofit/>
          </a:bodyPr>
          <a:lstStyle/>
          <a:p>
            <a:pPr marL="0" marR="0" lvl="0" indent="0" algn="l" defTabSz="914400" rtl="0" eaLnBrk="1" fontAlgn="auto" latinLnBrk="0" hangingPunct="1">
              <a:lnSpc>
                <a:spcPct val="85000"/>
              </a:lnSpc>
              <a:spcBef>
                <a:spcPts val="0"/>
              </a:spcBef>
              <a:spcAft>
                <a:spcPts val="0"/>
              </a:spcAft>
              <a:buClrTx/>
              <a:buSzTx/>
              <a:buFontTx/>
              <a:buNone/>
              <a:tabLst/>
              <a:defRPr/>
            </a:pPr>
            <a:r>
              <a:rPr lang="en-US" sz="800" kern="0" dirty="0">
                <a:solidFill>
                  <a:srgbClr val="00458D"/>
                </a:solidFill>
                <a:latin typeface="+mn-lt"/>
                <a:ea typeface="+mn-ea"/>
                <a:cs typeface="Arial" panose="020B0604020202020204" pitchFamily="34" charset="0"/>
              </a:rPr>
              <a:t>AA GDPR </a:t>
            </a:r>
            <a:r>
              <a:rPr lang="mr-IN" sz="800" kern="0" dirty="0">
                <a:solidFill>
                  <a:srgbClr val="00458D"/>
                </a:solidFill>
                <a:latin typeface="+mn-lt"/>
                <a:ea typeface="+mn-ea"/>
                <a:cs typeface="Arial" panose="020B0604020202020204" pitchFamily="34" charset="0"/>
              </a:rPr>
              <a:t>–</a:t>
            </a:r>
            <a:r>
              <a:rPr lang="en-US" sz="800" kern="0" dirty="0">
                <a:solidFill>
                  <a:srgbClr val="00458D"/>
                </a:solidFill>
                <a:latin typeface="+mn-lt"/>
                <a:ea typeface="+mn-ea"/>
                <a:cs typeface="Arial" panose="020B0604020202020204" pitchFamily="34" charset="0"/>
              </a:rPr>
              <a:t> Deletion</a:t>
            </a:r>
            <a:r>
              <a:rPr lang="en-US" sz="800" kern="0" baseline="0" dirty="0">
                <a:solidFill>
                  <a:srgbClr val="00458D"/>
                </a:solidFill>
                <a:latin typeface="+mn-lt"/>
                <a:ea typeface="+mn-ea"/>
                <a:cs typeface="Arial" panose="020B0604020202020204" pitchFamily="34" charset="0"/>
              </a:rPr>
              <a:t> Impact Study  |  </a:t>
            </a:r>
            <a:r>
              <a:rPr lang="en-US" sz="800" dirty="0">
                <a:solidFill>
                  <a:srgbClr val="E40A38"/>
                </a:solidFill>
                <a:latin typeface="Century Gothic"/>
              </a:rPr>
              <a:t>Confidentiality</a:t>
            </a:r>
            <a:r>
              <a:rPr lang="en-US" sz="800" baseline="0" dirty="0">
                <a:solidFill>
                  <a:srgbClr val="E40A38"/>
                </a:solidFill>
                <a:latin typeface="Century Gothic"/>
              </a:rPr>
              <a:t> Level</a:t>
            </a:r>
            <a:endParaRPr lang="en-US" sz="800" dirty="0">
              <a:solidFill>
                <a:srgbClr val="E40A38"/>
              </a:solidFill>
              <a:latin typeface="Century Gothic"/>
            </a:endParaRPr>
          </a:p>
          <a:p>
            <a:pPr lvl="0" algn="l" defTabSz="914400">
              <a:lnSpc>
                <a:spcPct val="85000"/>
              </a:lnSpc>
              <a:defRPr/>
            </a:pPr>
            <a:endParaRPr lang="en-US" sz="800" kern="0" dirty="0">
              <a:solidFill>
                <a:srgbClr val="00458D"/>
              </a:solidFill>
              <a:latin typeface="+mn-lt"/>
              <a:ea typeface="+mn-ea"/>
              <a:cs typeface="Arial" panose="020B0604020202020204" pitchFamily="34" charset="0"/>
            </a:endParaRPr>
          </a:p>
        </p:txBody>
      </p:sp>
      <p:sp>
        <p:nvSpPr>
          <p:cNvPr id="52" name="Retângulo 43">
            <a:extLst>
              <a:ext uri="{FF2B5EF4-FFF2-40B4-BE49-F238E27FC236}">
                <a16:creationId xmlns:a16="http://schemas.microsoft.com/office/drawing/2014/main" id="{834ADCB4-BFB1-450D-8F6D-64217F4CD92C}"/>
              </a:ext>
            </a:extLst>
          </p:cNvPr>
          <p:cNvSpPr/>
          <p:nvPr userDrawn="1"/>
        </p:nvSpPr>
        <p:spPr>
          <a:xfrm>
            <a:off x="3634899" y="653543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cSld>
  <p:clrMapOvr>
    <a:overrideClrMapping bg1="lt1" tx1="dk1" bg2="lt2" tx2="dk2" accent1="accent1" accent2="accent2" accent3="accent3" accent4="accent4" accent5="accent5" accent6="accent6" hlink="hlink" folHlink="folHlink"/>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Closing1">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reeform 5"/>
          <p:cNvSpPr>
            <a:spLocks/>
          </p:cNvSpPr>
          <p:nvPr userDrawn="1"/>
        </p:nvSpPr>
        <p:spPr bwMode="auto">
          <a:xfrm>
            <a:off x="-1243012" y="-2656920"/>
            <a:ext cx="10768012" cy="11443496"/>
          </a:xfrm>
          <a:custGeom>
            <a:avLst/>
            <a:gdLst>
              <a:gd name="T0" fmla="*/ 854 w 3407"/>
              <a:gd name="T1" fmla="*/ 0 h 3621"/>
              <a:gd name="T2" fmla="*/ 0 w 3407"/>
              <a:gd name="T3" fmla="*/ 0 h 3621"/>
              <a:gd name="T4" fmla="*/ 0 w 3407"/>
              <a:gd name="T5" fmla="*/ 3621 h 3621"/>
              <a:gd name="T6" fmla="*/ 3407 w 3407"/>
              <a:gd name="T7" fmla="*/ 3621 h 3621"/>
              <a:gd name="T8" fmla="*/ 3407 w 3407"/>
              <a:gd name="T9" fmla="*/ 3617 h 3621"/>
              <a:gd name="T10" fmla="*/ 179 w 3407"/>
              <a:gd name="T11" fmla="*/ 3617 h 3621"/>
              <a:gd name="T12" fmla="*/ 2096 w 3407"/>
              <a:gd name="T13" fmla="*/ 1606 h 3621"/>
              <a:gd name="T14" fmla="*/ 854 w 3407"/>
              <a:gd name="T15" fmla="*/ 0 h 36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07" h="3621">
                <a:moveTo>
                  <a:pt x="854" y="0"/>
                </a:moveTo>
                <a:cubicBezTo>
                  <a:pt x="0" y="0"/>
                  <a:pt x="0" y="0"/>
                  <a:pt x="0" y="0"/>
                </a:cubicBezTo>
                <a:cubicBezTo>
                  <a:pt x="0" y="3621"/>
                  <a:pt x="0" y="3621"/>
                  <a:pt x="0" y="3621"/>
                </a:cubicBezTo>
                <a:cubicBezTo>
                  <a:pt x="3407" y="3621"/>
                  <a:pt x="3407" y="3621"/>
                  <a:pt x="3407" y="3621"/>
                </a:cubicBezTo>
                <a:cubicBezTo>
                  <a:pt x="3407" y="3617"/>
                  <a:pt x="3407" y="3617"/>
                  <a:pt x="3407" y="3617"/>
                </a:cubicBezTo>
                <a:cubicBezTo>
                  <a:pt x="179" y="3617"/>
                  <a:pt x="179" y="3617"/>
                  <a:pt x="179" y="3617"/>
                </a:cubicBezTo>
                <a:cubicBezTo>
                  <a:pt x="2551" y="2996"/>
                  <a:pt x="2421" y="1729"/>
                  <a:pt x="2096" y="1606"/>
                </a:cubicBezTo>
                <a:cubicBezTo>
                  <a:pt x="2281" y="2130"/>
                  <a:pt x="865" y="1627"/>
                  <a:pt x="854" y="0"/>
                </a:cubicBezTo>
              </a:path>
            </a:pathLst>
          </a:custGeom>
          <a:solidFill>
            <a:srgbClr val="300B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9" name="Group 8"/>
          <p:cNvGrpSpPr/>
          <p:nvPr userDrawn="1"/>
        </p:nvGrpSpPr>
        <p:grpSpPr>
          <a:xfrm>
            <a:off x="4979035" y="2404110"/>
            <a:ext cx="735013" cy="682321"/>
            <a:chOff x="5662614" y="3032124"/>
            <a:chExt cx="863600" cy="801689"/>
          </a:xfrm>
        </p:grpSpPr>
        <p:sp>
          <p:nvSpPr>
            <p:cNvPr id="10" name="Freeform 9"/>
            <p:cNvSpPr>
              <a:spLocks/>
            </p:cNvSpPr>
            <p:nvPr/>
          </p:nvSpPr>
          <p:spPr bwMode="auto">
            <a:xfrm>
              <a:off x="5959476" y="3368675"/>
              <a:ext cx="566738" cy="465138"/>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0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2"/>
            <p:cNvSpPr>
              <a:spLocks/>
            </p:cNvSpPr>
            <p:nvPr/>
          </p:nvSpPr>
          <p:spPr bwMode="auto">
            <a:xfrm>
              <a:off x="5662614" y="3032124"/>
              <a:ext cx="863600" cy="736599"/>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5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Rectangle 13"/>
          <p:cNvSpPr/>
          <p:nvPr userDrawn="1"/>
        </p:nvSpPr>
        <p:spPr>
          <a:xfrm>
            <a:off x="6536184" y="2886346"/>
            <a:ext cx="5125720" cy="7703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pPr>
            <a:r>
              <a:rPr lang="en-US" sz="900" dirty="0">
                <a:solidFill>
                  <a:schemeClr val="tx1"/>
                </a:solidFill>
              </a:rPr>
              <a:t>With more than 190,000 people, Capgemini is present in over 40 countries and celebrates its 50th Anniversary year in 2017. A global leader in consulting, technology and outsourcing services, the Group reported 2016 global revenues of EUR 12.5 billion. Together with its clients, Capgemini creates and delivers business, technology and digital solutions that fit their needs, enabling them to achieve innovation and competitiveness. A deeply multicultural organization, Capgemini has developed its own way of working, </a:t>
            </a:r>
            <a:r>
              <a:rPr lang="en-US" sz="900" dirty="0">
                <a:solidFill>
                  <a:schemeClr val="accent1"/>
                </a:solidFill>
              </a:rPr>
              <a:t>the Collaborative Business Experience™</a:t>
            </a:r>
            <a:r>
              <a:rPr lang="en-US" sz="900" dirty="0">
                <a:solidFill>
                  <a:schemeClr val="tx1"/>
                </a:solidFill>
              </a:rPr>
              <a:t>, and draws on </a:t>
            </a:r>
            <a:r>
              <a:rPr lang="en-US" sz="900" dirty="0">
                <a:solidFill>
                  <a:schemeClr val="accent1"/>
                </a:solidFill>
              </a:rPr>
              <a:t>Rightshore</a:t>
            </a:r>
            <a:r>
              <a:rPr lang="en-US" sz="900" baseline="30000" dirty="0">
                <a:solidFill>
                  <a:schemeClr val="accent1"/>
                </a:solidFill>
              </a:rPr>
              <a:t>®</a:t>
            </a:r>
            <a:r>
              <a:rPr lang="en-US" sz="900" dirty="0">
                <a:solidFill>
                  <a:schemeClr val="tx1"/>
                </a:solidFill>
              </a:rPr>
              <a:t>, its worldwide delivery model.</a:t>
            </a:r>
          </a:p>
        </p:txBody>
      </p:sp>
      <p:sp>
        <p:nvSpPr>
          <p:cNvPr id="15" name="Rectangle 14"/>
          <p:cNvSpPr/>
          <p:nvPr userDrawn="1"/>
        </p:nvSpPr>
        <p:spPr>
          <a:xfrm>
            <a:off x="6536184" y="2507082"/>
            <a:ext cx="2219960" cy="229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400" dirty="0">
                <a:solidFill>
                  <a:schemeClr val="accent1"/>
                </a:solidFill>
              </a:rPr>
              <a:t>About Capgemini</a:t>
            </a:r>
          </a:p>
        </p:txBody>
      </p:sp>
      <p:sp>
        <p:nvSpPr>
          <p:cNvPr id="16" name="Rectangle 15"/>
          <p:cNvSpPr/>
          <p:nvPr userDrawn="1"/>
        </p:nvSpPr>
        <p:spPr>
          <a:xfrm>
            <a:off x="6536184" y="4235826"/>
            <a:ext cx="2057400"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spcAft>
                <a:spcPts val="600"/>
              </a:spcAft>
            </a:pPr>
            <a:r>
              <a:rPr lang="en-US" sz="900" dirty="0">
                <a:solidFill>
                  <a:schemeClr val="tx1"/>
                </a:solidFill>
              </a:rPr>
              <a:t>Learn more about us at</a:t>
            </a:r>
          </a:p>
          <a:p>
            <a:pPr algn="just">
              <a:lnSpc>
                <a:spcPts val="1200"/>
              </a:lnSpc>
            </a:pPr>
            <a:r>
              <a:rPr lang="en-US" sz="1400" dirty="0">
                <a:solidFill>
                  <a:schemeClr val="accent2"/>
                </a:solidFill>
              </a:rPr>
              <a:t>www.capgemini.com</a:t>
            </a:r>
          </a:p>
        </p:txBody>
      </p:sp>
      <p:pic>
        <p:nvPicPr>
          <p:cNvPr id="17" name="Picture 2" descr="D:\My Work\Template\Icons\Social Media\LinkedIN.png">
            <a:hlinkClick r:id="rId2"/>
          </p:cNvPr>
          <p:cNvPicPr>
            <a:picLocks noChangeAspect="1" noChangeArrowheads="1"/>
          </p:cNvPicPr>
          <p:nvPr userDrawn="1"/>
        </p:nvPicPr>
        <p:blipFill>
          <a:blip r:embed="rId3" cstate="print"/>
          <a:srcRect/>
          <a:stretch>
            <a:fillRect/>
          </a:stretch>
        </p:blipFill>
        <p:spPr bwMode="auto">
          <a:xfrm>
            <a:off x="798415" y="3979258"/>
            <a:ext cx="333195" cy="333195"/>
          </a:xfrm>
          <a:prstGeom prst="rect">
            <a:avLst/>
          </a:prstGeom>
          <a:noFill/>
        </p:spPr>
      </p:pic>
      <p:pic>
        <p:nvPicPr>
          <p:cNvPr id="18" name="Picture 4" descr="D:\My Work\Template\Icons\Social Media\SlideShare.png">
            <a:hlinkClick r:id="rId4"/>
          </p:cNvPr>
          <p:cNvPicPr>
            <a:picLocks noChangeAspect="1" noChangeArrowheads="1"/>
          </p:cNvPicPr>
          <p:nvPr userDrawn="1"/>
        </p:nvPicPr>
        <p:blipFill>
          <a:blip r:embed="rId5" cstate="print"/>
          <a:srcRect/>
          <a:stretch>
            <a:fillRect/>
          </a:stretch>
        </p:blipFill>
        <p:spPr bwMode="auto">
          <a:xfrm>
            <a:off x="1181792" y="3979258"/>
            <a:ext cx="333195" cy="333195"/>
          </a:xfrm>
          <a:prstGeom prst="rect">
            <a:avLst/>
          </a:prstGeom>
          <a:noFill/>
        </p:spPr>
      </p:pic>
      <p:pic>
        <p:nvPicPr>
          <p:cNvPr id="19" name="Picture 5" descr="D:\My Work\Template\Icons\Social Media\Twitter.png">
            <a:hlinkClick r:id="rId6"/>
          </p:cNvPr>
          <p:cNvPicPr>
            <a:picLocks noChangeAspect="1" noChangeArrowheads="1"/>
          </p:cNvPicPr>
          <p:nvPr userDrawn="1"/>
        </p:nvPicPr>
        <p:blipFill>
          <a:blip r:embed="rId7" cstate="print"/>
          <a:srcRect/>
          <a:stretch>
            <a:fillRect/>
          </a:stretch>
        </p:blipFill>
        <p:spPr bwMode="auto">
          <a:xfrm>
            <a:off x="1565169" y="3979258"/>
            <a:ext cx="333195" cy="333195"/>
          </a:xfrm>
          <a:prstGeom prst="rect">
            <a:avLst/>
          </a:prstGeom>
          <a:noFill/>
        </p:spPr>
      </p:pic>
      <p:pic>
        <p:nvPicPr>
          <p:cNvPr id="20" name="Picture 6" descr="D:\My Work\Template\Icons\Social Media\YouTube.png">
            <a:hlinkClick r:id="rId8"/>
          </p:cNvPr>
          <p:cNvPicPr>
            <a:picLocks noChangeAspect="1" noChangeArrowheads="1"/>
          </p:cNvPicPr>
          <p:nvPr userDrawn="1"/>
        </p:nvPicPr>
        <p:blipFill>
          <a:blip r:embed="rId9" cstate="print"/>
          <a:srcRect/>
          <a:stretch>
            <a:fillRect/>
          </a:stretch>
        </p:blipFill>
        <p:spPr bwMode="auto">
          <a:xfrm>
            <a:off x="1948545" y="3979258"/>
            <a:ext cx="333195" cy="333195"/>
          </a:xfrm>
          <a:prstGeom prst="rect">
            <a:avLst/>
          </a:prstGeom>
          <a:noFill/>
        </p:spPr>
      </p:pic>
      <p:pic>
        <p:nvPicPr>
          <p:cNvPr id="21" name="Picture 7" descr="D:\My Work\Template\Icons\Social Media\Facebook.png">
            <a:hlinkClick r:id="rId10"/>
          </p:cNvPr>
          <p:cNvPicPr>
            <a:picLocks noChangeAspect="1" noChangeArrowheads="1"/>
          </p:cNvPicPr>
          <p:nvPr userDrawn="1"/>
        </p:nvPicPr>
        <p:blipFill>
          <a:blip r:embed="rId11" cstate="print"/>
          <a:srcRect/>
          <a:stretch>
            <a:fillRect/>
          </a:stretch>
        </p:blipFill>
        <p:spPr bwMode="auto">
          <a:xfrm>
            <a:off x="415038" y="3979258"/>
            <a:ext cx="333195" cy="333195"/>
          </a:xfrm>
          <a:prstGeom prst="rect">
            <a:avLst/>
          </a:prstGeom>
          <a:noFill/>
        </p:spPr>
      </p:pic>
      <p:sp>
        <p:nvSpPr>
          <p:cNvPr id="23" name="Rectangle 22"/>
          <p:cNvSpPr/>
          <p:nvPr userDrawn="1"/>
        </p:nvSpPr>
        <p:spPr>
          <a:xfrm>
            <a:off x="415038" y="5640913"/>
            <a:ext cx="4198620" cy="569387"/>
          </a:xfrm>
          <a:prstGeom prst="rect">
            <a:avLst/>
          </a:prstGeom>
        </p:spPr>
        <p:txBody>
          <a:bodyPr wrap="square" lIns="0" tIns="0" rIns="0" bIns="0" anchor="b" anchorCtr="0">
            <a:spAutoFit/>
          </a:bodyPr>
          <a:lstStyle/>
          <a:p>
            <a:pPr>
              <a:spcAft>
                <a:spcPts val="600"/>
              </a:spcAft>
            </a:pPr>
            <a:r>
              <a:rPr lang="en-US" sz="800" noProof="0" dirty="0">
                <a:solidFill>
                  <a:schemeClr val="bg1"/>
                </a:solidFill>
                <a:latin typeface="+mn-lt"/>
                <a:cs typeface="Arial"/>
              </a:rPr>
              <a:t>This message contains information that may be privileged or confidential and is the property of the Capgemini Group.</a:t>
            </a:r>
            <a:br>
              <a:rPr lang="en-US" sz="800" noProof="0" dirty="0">
                <a:solidFill>
                  <a:schemeClr val="bg1"/>
                </a:solidFill>
                <a:latin typeface="+mn-lt"/>
                <a:cs typeface="Arial"/>
              </a:rPr>
            </a:br>
            <a:r>
              <a:rPr lang="en-US" sz="800" noProof="0" dirty="0">
                <a:solidFill>
                  <a:schemeClr val="bg1"/>
                </a:solidFill>
                <a:latin typeface="Arial"/>
                <a:cs typeface="Arial"/>
              </a:rPr>
              <a:t>Copyright © 2017 Capgemini. All rights reserved.</a:t>
            </a:r>
          </a:p>
          <a:p>
            <a:pPr marL="0" marR="0" indent="0" defTabSz="957756" rtl="0" eaLnBrk="1" fontAlgn="auto" latinLnBrk="0" hangingPunct="1">
              <a:lnSpc>
                <a:spcPct val="100000"/>
              </a:lnSpc>
              <a:spcBef>
                <a:spcPts val="0"/>
              </a:spcBef>
              <a:spcAft>
                <a:spcPts val="600"/>
              </a:spcAft>
              <a:buClrTx/>
              <a:buSzTx/>
              <a:buFontTx/>
              <a:buNone/>
              <a:tabLst/>
              <a:defRPr/>
            </a:pPr>
            <a:r>
              <a:rPr lang="en-US" sz="800" noProof="0" dirty="0">
                <a:solidFill>
                  <a:schemeClr val="bg1"/>
                </a:solidFill>
                <a:latin typeface="Arial"/>
                <a:cs typeface="Arial"/>
              </a:rPr>
              <a:t>Rightshore</a:t>
            </a:r>
            <a:r>
              <a:rPr lang="en-US" sz="800" baseline="30000" noProof="0" dirty="0">
                <a:solidFill>
                  <a:schemeClr val="bg1"/>
                </a:solidFill>
                <a:latin typeface="Arial"/>
                <a:cs typeface="Arial"/>
              </a:rPr>
              <a:t>®</a:t>
            </a:r>
            <a:r>
              <a:rPr lang="en-US" sz="800" noProof="0" dirty="0">
                <a:solidFill>
                  <a:schemeClr val="bg1"/>
                </a:solidFill>
                <a:latin typeface="Arial"/>
                <a:cs typeface="Arial"/>
              </a:rPr>
              <a:t> is a trademark belonging to Capgemini.</a:t>
            </a:r>
          </a:p>
        </p:txBody>
      </p:sp>
      <p:sp>
        <p:nvSpPr>
          <p:cNvPr id="24" name="Rectangle 23"/>
          <p:cNvSpPr/>
          <p:nvPr userDrawn="1"/>
        </p:nvSpPr>
        <p:spPr>
          <a:xfrm>
            <a:off x="6536184" y="5933302"/>
            <a:ext cx="5219699" cy="276999"/>
          </a:xfrm>
          <a:prstGeom prst="rect">
            <a:avLst/>
          </a:prstGeom>
        </p:spPr>
        <p:txBody>
          <a:bodyPr wrap="square" lIns="0" tIns="0" rIns="0" bIns="0" anchor="b" anchorCtr="0">
            <a:spAutoFit/>
          </a:bodyPr>
          <a:lstStyle/>
          <a:p>
            <a:pPr>
              <a:spcAft>
                <a:spcPts val="600"/>
              </a:spcAft>
            </a:pPr>
            <a:r>
              <a:rPr lang="en-US" sz="600" dirty="0">
                <a:cs typeface="Arial"/>
              </a:rPr>
              <a:t>This message is intended only for the person to whom it is addressed. If you are not the intended recipient, you are not authorized to read, print, retain, copy, disseminate, distribute, or use this message or any part thereof. If you receive this message in error, please notify the sender immediately and delete all copies of this message. </a:t>
            </a:r>
          </a:p>
        </p:txBody>
      </p:sp>
      <p:sp>
        <p:nvSpPr>
          <p:cNvPr id="25" name="Rectangle 24">
            <a:hlinkClick r:id="rId12"/>
          </p:cNvPr>
          <p:cNvSpPr/>
          <p:nvPr userDrawn="1"/>
        </p:nvSpPr>
        <p:spPr>
          <a:xfrm>
            <a:off x="7489902" y="3812094"/>
            <a:ext cx="2336088"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Rectangle 25">
            <a:hlinkClick r:id="rId13"/>
          </p:cNvPr>
          <p:cNvSpPr/>
          <p:nvPr userDrawn="1"/>
        </p:nvSpPr>
        <p:spPr>
          <a:xfrm>
            <a:off x="10730865" y="3812094"/>
            <a:ext cx="704850"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tangle 26">
            <a:hlinkClick r:id="rId14"/>
          </p:cNvPr>
          <p:cNvSpPr/>
          <p:nvPr userDrawn="1"/>
        </p:nvSpPr>
        <p:spPr>
          <a:xfrm>
            <a:off x="6532245" y="4445639"/>
            <a:ext cx="1851660" cy="183449"/>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29" name="Picture 28"/>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407572" y="4434172"/>
            <a:ext cx="2560320" cy="201012"/>
          </a:xfrm>
          <a:prstGeom prst="rect">
            <a:avLst/>
          </a:prstGeom>
        </p:spPr>
      </p:pic>
    </p:spTree>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Logo 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20968537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Opener3">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0D082B2F-E38E-4D6E-A192-6C0B73045E4D}"/>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1126" b="21349"/>
          <a:stretch/>
        </p:blipFill>
        <p:spPr>
          <a:xfrm flipH="1">
            <a:off x="5739552" y="838199"/>
            <a:ext cx="6452448" cy="6019801"/>
          </a:xfrm>
          <a:prstGeom prst="rect">
            <a:avLst/>
          </a:prstGeom>
        </p:spPr>
      </p:pic>
      <p:sp>
        <p:nvSpPr>
          <p:cNvPr id="6" name="Text Placeholder 13">
            <a:extLst>
              <a:ext uri="{FF2B5EF4-FFF2-40B4-BE49-F238E27FC236}">
                <a16:creationId xmlns:a16="http://schemas.microsoft.com/office/drawing/2014/main" id="{5C674D03-4995-4743-8CE4-61CF32CFBDDE}"/>
              </a:ext>
            </a:extLst>
          </p:cNvPr>
          <p:cNvSpPr>
            <a:spLocks noGrp="1"/>
          </p:cNvSpPr>
          <p:nvPr>
            <p:ph type="body" sz="quarter" idx="11" hasCustomPrompt="1"/>
          </p:nvPr>
        </p:nvSpPr>
        <p:spPr>
          <a:xfrm>
            <a:off x="7032104" y="2946391"/>
            <a:ext cx="4751909" cy="1418714"/>
          </a:xfrm>
          <a:prstGeom prst="rect">
            <a:avLst/>
          </a:prstGeom>
        </p:spPr>
        <p:txBody>
          <a:bodyPr anchor="b">
            <a:normAutofit/>
          </a:bodyPr>
          <a:lstStyle>
            <a:lvl1pPr marL="0" indent="0" algn="r">
              <a:lnSpc>
                <a:spcPts val="3000"/>
              </a:lnSpc>
              <a:buNone/>
              <a:defRPr sz="2600">
                <a:solidFill>
                  <a:schemeClr val="bg1"/>
                </a:solidFill>
              </a:defRPr>
            </a:lvl1pPr>
            <a:lvl2pPr marL="457200" indent="0">
              <a:buNone/>
              <a:defRPr sz="6000">
                <a:solidFill>
                  <a:schemeClr val="bg1"/>
                </a:solidFill>
              </a:defRPr>
            </a:lvl2pPr>
          </a:lstStyle>
          <a:p>
            <a:pPr lvl="0"/>
            <a:r>
              <a:rPr lang="en-US" dirty="0"/>
              <a:t>Click to add section title</a:t>
            </a:r>
          </a:p>
        </p:txBody>
      </p:sp>
      <p:pic>
        <p:nvPicPr>
          <p:cNvPr id="9" name="Picture Placeholder 8">
            <a:extLst>
              <a:ext uri="{FF2B5EF4-FFF2-40B4-BE49-F238E27FC236}">
                <a16:creationId xmlns:a16="http://schemas.microsoft.com/office/drawing/2014/main" id="{E4613513-ABFF-4BEA-B28E-9C187BF2D4BC}"/>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7072" r="38344"/>
          <a:stretch/>
        </p:blipFill>
        <p:spPr>
          <a:xfrm>
            <a:off x="0" y="-1588"/>
            <a:ext cx="6654800" cy="6859588"/>
          </a:xfrm>
          <a:prstGeom prst="rect">
            <a:avLst/>
          </a:prstGeom>
        </p:spPr>
      </p:pic>
    </p:spTree>
    <p:extLst>
      <p:ext uri="{BB962C8B-B14F-4D97-AF65-F5344CB8AC3E}">
        <p14:creationId xmlns:p14="http://schemas.microsoft.com/office/powerpoint/2010/main" val="21321083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Opener4">
    <p:spTree>
      <p:nvGrpSpPr>
        <p:cNvPr id="1" name=""/>
        <p:cNvGrpSpPr/>
        <p:nvPr/>
      </p:nvGrpSpPr>
      <p:grpSpPr>
        <a:xfrm>
          <a:off x="0" y="0"/>
          <a:ext cx="0" cy="0"/>
          <a:chOff x="0" y="0"/>
          <a:chExt cx="0" cy="0"/>
        </a:xfrm>
      </p:grpSpPr>
      <p:sp>
        <p:nvSpPr>
          <p:cNvPr id="9" name="Rectangle 8"/>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9"/>
          <p:cNvSpPr>
            <a:spLocks/>
          </p:cNvSpPr>
          <p:nvPr userDrawn="1"/>
        </p:nvSpPr>
        <p:spPr bwMode="auto">
          <a:xfrm>
            <a:off x="-312712" y="0"/>
            <a:ext cx="8760296" cy="8102938"/>
          </a:xfrm>
          <a:custGeom>
            <a:avLst/>
            <a:gdLst>
              <a:gd name="T0" fmla="*/ 1453 w 1637"/>
              <a:gd name="T1" fmla="*/ 0 h 1514"/>
              <a:gd name="T2" fmla="*/ 1238 w 1637"/>
              <a:gd name="T3" fmla="*/ 494 h 1514"/>
              <a:gd name="T4" fmla="*/ 763 w 1637"/>
              <a:gd name="T5" fmla="*/ 1046 h 1514"/>
              <a:gd name="T6" fmla="*/ 0 w 1637"/>
              <a:gd name="T7" fmla="*/ 1449 h 1514"/>
              <a:gd name="T8" fmla="*/ 0 w 1637"/>
              <a:gd name="T9" fmla="*/ 0 h 1514"/>
              <a:gd name="T10" fmla="*/ 1453 w 1637"/>
              <a:gd name="T11" fmla="*/ 0 h 1514"/>
            </a:gdLst>
            <a:ahLst/>
            <a:cxnLst>
              <a:cxn ang="0">
                <a:pos x="T0" y="T1"/>
              </a:cxn>
              <a:cxn ang="0">
                <a:pos x="T2" y="T3"/>
              </a:cxn>
              <a:cxn ang="0">
                <a:pos x="T4" y="T5"/>
              </a:cxn>
              <a:cxn ang="0">
                <a:pos x="T6" y="T7"/>
              </a:cxn>
              <a:cxn ang="0">
                <a:pos x="T8" y="T9"/>
              </a:cxn>
              <a:cxn ang="0">
                <a:pos x="T10" y="T11"/>
              </a:cxn>
            </a:cxnLst>
            <a:rect l="0" t="0" r="r" b="b"/>
            <a:pathLst>
              <a:path w="1637" h="1514">
                <a:moveTo>
                  <a:pt x="1453" y="0"/>
                </a:moveTo>
                <a:cubicBezTo>
                  <a:pt x="1453" y="0"/>
                  <a:pt x="1637" y="326"/>
                  <a:pt x="1238" y="494"/>
                </a:cubicBezTo>
                <a:cubicBezTo>
                  <a:pt x="840" y="663"/>
                  <a:pt x="594" y="755"/>
                  <a:pt x="763" y="1046"/>
                </a:cubicBezTo>
                <a:cubicBezTo>
                  <a:pt x="230" y="1514"/>
                  <a:pt x="0" y="1449"/>
                  <a:pt x="0" y="1449"/>
                </a:cubicBezTo>
                <a:cubicBezTo>
                  <a:pt x="0" y="0"/>
                  <a:pt x="0" y="0"/>
                  <a:pt x="0" y="0"/>
                </a:cubicBezTo>
                <a:lnTo>
                  <a:pt x="1453"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Picture Placeholder 11">
            <a:extLst>
              <a:ext uri="{FF2B5EF4-FFF2-40B4-BE49-F238E27FC236}">
                <a16:creationId xmlns:a16="http://schemas.microsoft.com/office/drawing/2014/main" id="{D4E263B9-5E55-409E-9F7C-2F67A89E06AA}"/>
              </a:ext>
            </a:extLst>
          </p:cNvPr>
          <p:cNvSpPr>
            <a:spLocks noGrp="1"/>
          </p:cNvSpPr>
          <p:nvPr>
            <p:ph type="pic" sz="quarter" idx="10"/>
          </p:nvPr>
        </p:nvSpPr>
        <p:spPr>
          <a:xfrm>
            <a:off x="4943872" y="-1634"/>
            <a:ext cx="7248128" cy="6859588"/>
          </a:xfrm>
          <a:prstGeom prst="rect">
            <a:avLst/>
          </a:prstGeom>
          <a:noFill/>
        </p:spPr>
        <p:txBody>
          <a:bodyPr anchor="ctr"/>
          <a:lstStyle>
            <a:lvl1pPr marL="0" indent="0" algn="ctr">
              <a:buNone/>
              <a:defRPr/>
            </a:lvl1pPr>
          </a:lstStyle>
          <a:p>
            <a:endParaRPr lang="pt-PT" dirty="0"/>
          </a:p>
        </p:txBody>
      </p:sp>
      <p:pic>
        <p:nvPicPr>
          <p:cNvPr id="10" name="Picture Placeholder 8">
            <a:extLst>
              <a:ext uri="{FF2B5EF4-FFF2-40B4-BE49-F238E27FC236}">
                <a16:creationId xmlns:a16="http://schemas.microsoft.com/office/drawing/2014/main" id="{7DA917D4-CE5A-49F4-8CAC-F6D6EE4C786F}"/>
              </a:ext>
            </a:extLst>
          </p:cNvPr>
          <p:cNvPicPr>
            <a:picLocks noChangeAspect="1"/>
          </p:cNvPicPr>
          <p:nvPr userDrawn="1"/>
        </p:nvPicPr>
        <p:blipFill>
          <a:blip r:embed="rId2">
            <a:extLst>
              <a:ext uri="{28A0092B-C50C-407E-A947-70E740481C1C}">
                <a14:useLocalDpi xmlns:a14="http://schemas.microsoft.com/office/drawing/2010/main" val="0"/>
              </a:ext>
            </a:extLst>
          </a:blip>
          <a:srcRect l="9322" r="9322"/>
          <a:stretch>
            <a:fillRect/>
          </a:stretch>
        </p:blipFill>
        <p:spPr>
          <a:xfrm>
            <a:off x="2273300" y="-1588"/>
            <a:ext cx="9918700" cy="6859588"/>
          </a:xfrm>
          <a:prstGeom prst="rect">
            <a:avLst/>
          </a:prstGeom>
        </p:spPr>
      </p:pic>
      <p:sp>
        <p:nvSpPr>
          <p:cNvPr id="7" name="Text Placeholder 13">
            <a:extLst>
              <a:ext uri="{FF2B5EF4-FFF2-40B4-BE49-F238E27FC236}">
                <a16:creationId xmlns:a16="http://schemas.microsoft.com/office/drawing/2014/main" id="{5C674D03-4995-4743-8CE4-61CF32CFBDDE}"/>
              </a:ext>
            </a:extLst>
          </p:cNvPr>
          <p:cNvSpPr>
            <a:spLocks noGrp="1"/>
          </p:cNvSpPr>
          <p:nvPr>
            <p:ph type="body" sz="quarter" idx="11" hasCustomPrompt="1"/>
          </p:nvPr>
        </p:nvSpPr>
        <p:spPr>
          <a:xfrm>
            <a:off x="407988" y="434513"/>
            <a:ext cx="5471988" cy="1698343"/>
          </a:xfrm>
          <a:prstGeom prst="rect">
            <a:avLst/>
          </a:prstGeom>
        </p:spPr>
        <p:txBody>
          <a:bodyPr anchor="b">
            <a:noAutofit/>
          </a:bodyPr>
          <a:lstStyle>
            <a:lvl1pPr marL="0" indent="0">
              <a:lnSpc>
                <a:spcPts val="3000"/>
              </a:lnSpc>
              <a:buNone/>
              <a:defRPr sz="2600">
                <a:solidFill>
                  <a:schemeClr val="bg1"/>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11"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129668190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8.xml"/><Relationship Id="rId7" Type="http://schemas.openxmlformats.org/officeDocument/2006/relationships/image" Target="../media/image4.svg"/><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image" Target="../media/image3.png"/><Relationship Id="rId5" Type="http://schemas.openxmlformats.org/officeDocument/2006/relationships/theme" Target="../theme/theme2.xml"/><Relationship Id="rId4" Type="http://schemas.openxmlformats.org/officeDocument/2006/relationships/slideLayout" Target="../slideLayouts/slideLayout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7.xml"/><Relationship Id="rId13" Type="http://schemas.openxmlformats.org/officeDocument/2006/relationships/slideLayout" Target="../slideLayouts/slideLayout22.xml"/><Relationship Id="rId18" Type="http://schemas.openxmlformats.org/officeDocument/2006/relationships/slideLayout" Target="../slideLayouts/slideLayout27.xml"/><Relationship Id="rId3" Type="http://schemas.openxmlformats.org/officeDocument/2006/relationships/slideLayout" Target="../slideLayouts/slideLayout12.xml"/><Relationship Id="rId21" Type="http://schemas.openxmlformats.org/officeDocument/2006/relationships/slideLayout" Target="../slideLayouts/slideLayout30.xml"/><Relationship Id="rId7" Type="http://schemas.openxmlformats.org/officeDocument/2006/relationships/slideLayout" Target="../slideLayouts/slideLayout16.xml"/><Relationship Id="rId12" Type="http://schemas.openxmlformats.org/officeDocument/2006/relationships/slideLayout" Target="../slideLayouts/slideLayout21.xml"/><Relationship Id="rId17" Type="http://schemas.openxmlformats.org/officeDocument/2006/relationships/slideLayout" Target="../slideLayouts/slideLayout26.xml"/><Relationship Id="rId2" Type="http://schemas.openxmlformats.org/officeDocument/2006/relationships/slideLayout" Target="../slideLayouts/slideLayout11.xml"/><Relationship Id="rId16" Type="http://schemas.openxmlformats.org/officeDocument/2006/relationships/slideLayout" Target="../slideLayouts/slideLayout25.xml"/><Relationship Id="rId20" Type="http://schemas.openxmlformats.org/officeDocument/2006/relationships/slideLayout" Target="../slideLayouts/slideLayout29.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24" Type="http://schemas.openxmlformats.org/officeDocument/2006/relationships/image" Target="../media/image4.svg"/><Relationship Id="rId5" Type="http://schemas.openxmlformats.org/officeDocument/2006/relationships/slideLayout" Target="../slideLayouts/slideLayout14.xml"/><Relationship Id="rId15" Type="http://schemas.openxmlformats.org/officeDocument/2006/relationships/slideLayout" Target="../slideLayouts/slideLayout24.xml"/><Relationship Id="rId23" Type="http://schemas.openxmlformats.org/officeDocument/2006/relationships/image" Target="../media/image3.png"/><Relationship Id="rId10" Type="http://schemas.openxmlformats.org/officeDocument/2006/relationships/slideLayout" Target="../slideLayouts/slideLayout19.xml"/><Relationship Id="rId19" Type="http://schemas.openxmlformats.org/officeDocument/2006/relationships/slideLayout" Target="../slideLayouts/slideLayout28.xml"/><Relationship Id="rId4" Type="http://schemas.openxmlformats.org/officeDocument/2006/relationships/slideLayout" Target="../slideLayouts/slideLayout13.xml"/><Relationship Id="rId9" Type="http://schemas.openxmlformats.org/officeDocument/2006/relationships/slideLayout" Target="../slideLayouts/slideLayout18.xml"/><Relationship Id="rId14" Type="http://schemas.openxmlformats.org/officeDocument/2006/relationships/slideLayout" Target="../slideLayouts/slideLayout23.xml"/><Relationship Id="rId22"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8.xml"/><Relationship Id="rId3" Type="http://schemas.openxmlformats.org/officeDocument/2006/relationships/slideLayout" Target="../slideLayouts/slideLayout33.xml"/><Relationship Id="rId7" Type="http://schemas.openxmlformats.org/officeDocument/2006/relationships/slideLayout" Target="../slideLayouts/slideLayout37.xml"/><Relationship Id="rId12" Type="http://schemas.openxmlformats.org/officeDocument/2006/relationships/image" Target="../media/image4.svg"/><Relationship Id="rId2" Type="http://schemas.openxmlformats.org/officeDocument/2006/relationships/slideLayout" Target="../slideLayouts/slideLayout32.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image" Target="../media/image3.png"/><Relationship Id="rId5" Type="http://schemas.openxmlformats.org/officeDocument/2006/relationships/slideLayout" Target="../slideLayouts/slideLayout35.xml"/><Relationship Id="rId10" Type="http://schemas.openxmlformats.org/officeDocument/2006/relationships/theme" Target="../theme/theme4.xml"/><Relationship Id="rId4" Type="http://schemas.openxmlformats.org/officeDocument/2006/relationships/slideLayout" Target="../slideLayouts/slideLayout34.xml"/><Relationship Id="rId9" Type="http://schemas.openxmlformats.org/officeDocument/2006/relationships/slideLayout" Target="../slideLayouts/slideLayout39.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7.xml"/><Relationship Id="rId13" Type="http://schemas.openxmlformats.org/officeDocument/2006/relationships/slideLayout" Target="../slideLayouts/slideLayout52.xml"/><Relationship Id="rId18" Type="http://schemas.openxmlformats.org/officeDocument/2006/relationships/slideLayout" Target="../slideLayouts/slideLayout57.xml"/><Relationship Id="rId26" Type="http://schemas.openxmlformats.org/officeDocument/2006/relationships/slideLayout" Target="../slideLayouts/slideLayout65.xml"/><Relationship Id="rId3" Type="http://schemas.openxmlformats.org/officeDocument/2006/relationships/slideLayout" Target="../slideLayouts/slideLayout42.xml"/><Relationship Id="rId21" Type="http://schemas.openxmlformats.org/officeDocument/2006/relationships/slideLayout" Target="../slideLayouts/slideLayout60.xml"/><Relationship Id="rId34" Type="http://schemas.openxmlformats.org/officeDocument/2006/relationships/slideLayout" Target="../slideLayouts/slideLayout73.xml"/><Relationship Id="rId7" Type="http://schemas.openxmlformats.org/officeDocument/2006/relationships/slideLayout" Target="../slideLayouts/slideLayout46.xml"/><Relationship Id="rId12" Type="http://schemas.openxmlformats.org/officeDocument/2006/relationships/slideLayout" Target="../slideLayouts/slideLayout51.xml"/><Relationship Id="rId17" Type="http://schemas.openxmlformats.org/officeDocument/2006/relationships/slideLayout" Target="../slideLayouts/slideLayout56.xml"/><Relationship Id="rId25" Type="http://schemas.openxmlformats.org/officeDocument/2006/relationships/slideLayout" Target="../slideLayouts/slideLayout64.xml"/><Relationship Id="rId33" Type="http://schemas.openxmlformats.org/officeDocument/2006/relationships/slideLayout" Target="../slideLayouts/slideLayout72.xml"/><Relationship Id="rId38" Type="http://schemas.openxmlformats.org/officeDocument/2006/relationships/image" Target="../media/image4.svg"/><Relationship Id="rId2" Type="http://schemas.openxmlformats.org/officeDocument/2006/relationships/slideLayout" Target="../slideLayouts/slideLayout41.xml"/><Relationship Id="rId16" Type="http://schemas.openxmlformats.org/officeDocument/2006/relationships/slideLayout" Target="../slideLayouts/slideLayout55.xml"/><Relationship Id="rId20" Type="http://schemas.openxmlformats.org/officeDocument/2006/relationships/slideLayout" Target="../slideLayouts/slideLayout59.xml"/><Relationship Id="rId29" Type="http://schemas.openxmlformats.org/officeDocument/2006/relationships/slideLayout" Target="../slideLayouts/slideLayout68.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24" Type="http://schemas.openxmlformats.org/officeDocument/2006/relationships/slideLayout" Target="../slideLayouts/slideLayout63.xml"/><Relationship Id="rId32" Type="http://schemas.openxmlformats.org/officeDocument/2006/relationships/slideLayout" Target="../slideLayouts/slideLayout71.xml"/><Relationship Id="rId37" Type="http://schemas.openxmlformats.org/officeDocument/2006/relationships/image" Target="../media/image3.png"/><Relationship Id="rId5" Type="http://schemas.openxmlformats.org/officeDocument/2006/relationships/slideLayout" Target="../slideLayouts/slideLayout44.xml"/><Relationship Id="rId15" Type="http://schemas.openxmlformats.org/officeDocument/2006/relationships/slideLayout" Target="../slideLayouts/slideLayout54.xml"/><Relationship Id="rId23" Type="http://schemas.openxmlformats.org/officeDocument/2006/relationships/slideLayout" Target="../slideLayouts/slideLayout62.xml"/><Relationship Id="rId28" Type="http://schemas.openxmlformats.org/officeDocument/2006/relationships/slideLayout" Target="../slideLayouts/slideLayout67.xml"/><Relationship Id="rId36" Type="http://schemas.openxmlformats.org/officeDocument/2006/relationships/theme" Target="../theme/theme5.xml"/><Relationship Id="rId10" Type="http://schemas.openxmlformats.org/officeDocument/2006/relationships/slideLayout" Target="../slideLayouts/slideLayout49.xml"/><Relationship Id="rId19" Type="http://schemas.openxmlformats.org/officeDocument/2006/relationships/slideLayout" Target="../slideLayouts/slideLayout58.xml"/><Relationship Id="rId31" Type="http://schemas.openxmlformats.org/officeDocument/2006/relationships/slideLayout" Target="../slideLayouts/slideLayout70.xml"/><Relationship Id="rId4" Type="http://schemas.openxmlformats.org/officeDocument/2006/relationships/slideLayout" Target="../slideLayouts/slideLayout43.xml"/><Relationship Id="rId9" Type="http://schemas.openxmlformats.org/officeDocument/2006/relationships/slideLayout" Target="../slideLayouts/slideLayout48.xml"/><Relationship Id="rId14" Type="http://schemas.openxmlformats.org/officeDocument/2006/relationships/slideLayout" Target="../slideLayouts/slideLayout53.xml"/><Relationship Id="rId22" Type="http://schemas.openxmlformats.org/officeDocument/2006/relationships/slideLayout" Target="../slideLayouts/slideLayout61.xml"/><Relationship Id="rId27" Type="http://schemas.openxmlformats.org/officeDocument/2006/relationships/slideLayout" Target="../slideLayouts/slideLayout66.xml"/><Relationship Id="rId30" Type="http://schemas.openxmlformats.org/officeDocument/2006/relationships/slideLayout" Target="../slideLayouts/slideLayout69.xml"/><Relationship Id="rId35" Type="http://schemas.openxmlformats.org/officeDocument/2006/relationships/slideLayout" Target="../slideLayouts/slideLayout7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itle Placeholder 3">
            <a:extLst>
              <a:ext uri="{FF2B5EF4-FFF2-40B4-BE49-F238E27FC236}">
                <a16:creationId xmlns:a16="http://schemas.microsoft.com/office/drawing/2014/main" id="{509B218C-0963-489A-AA77-3748FFA421C5}"/>
              </a:ext>
            </a:extLst>
          </p:cNvPr>
          <p:cNvSpPr>
            <a:spLocks noGrp="1"/>
          </p:cNvSpPr>
          <p:nvPr>
            <p:ph type="title"/>
          </p:nvPr>
        </p:nvSpPr>
        <p:spPr>
          <a:xfrm>
            <a:off x="407987" y="413387"/>
            <a:ext cx="11376025" cy="855026"/>
          </a:xfrm>
          <a:prstGeom prst="rect">
            <a:avLst/>
          </a:prstGeom>
        </p:spPr>
        <p:txBody>
          <a:bodyPr vert="horz" lIns="0" tIns="0" rIns="0" bIns="0" rtlCol="0" anchor="t">
            <a:normAutofit/>
          </a:bodyPr>
          <a:lstStyle/>
          <a:p>
            <a:r>
              <a:rPr lang="fr-FR"/>
              <a:t>Modifiez le style du titre</a:t>
            </a:r>
            <a:endParaRPr lang="pt-PT" dirty="0"/>
          </a:p>
        </p:txBody>
      </p:sp>
      <p:sp>
        <p:nvSpPr>
          <p:cNvPr id="5" name="Text Placeholder 4">
            <a:extLst>
              <a:ext uri="{FF2B5EF4-FFF2-40B4-BE49-F238E27FC236}">
                <a16:creationId xmlns:a16="http://schemas.microsoft.com/office/drawing/2014/main" id="{A4D17236-A440-4453-A69C-BE3728C11608}"/>
              </a:ext>
            </a:extLst>
          </p:cNvPr>
          <p:cNvSpPr>
            <a:spLocks noGrp="1"/>
          </p:cNvSpPr>
          <p:nvPr>
            <p:ph type="body" idx="1"/>
          </p:nvPr>
        </p:nvSpPr>
        <p:spPr>
          <a:xfrm>
            <a:off x="407988" y="1412875"/>
            <a:ext cx="11376024" cy="4764088"/>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pt-PT" dirty="0"/>
          </a:p>
        </p:txBody>
      </p:sp>
    </p:spTree>
    <p:extLst>
      <p:ext uri="{BB962C8B-B14F-4D97-AF65-F5344CB8AC3E}">
        <p14:creationId xmlns:p14="http://schemas.microsoft.com/office/powerpoint/2010/main" val="3378625389"/>
      </p:ext>
    </p:extLst>
  </p:cSld>
  <p:clrMap bg1="lt1" tx1="dk1" bg2="lt2" tx2="dk2" accent1="accent1" accent2="accent2" accent3="accent3" accent4="accent4" accent5="accent5" accent6="accent6" hlink="hlink" folHlink="folHlink"/>
  <p:sldLayoutIdLst>
    <p:sldLayoutId id="2147483790" r:id="rId1"/>
    <p:sldLayoutId id="2147483721" r:id="rId2"/>
    <p:sldLayoutId id="2147483810" r:id="rId3"/>
    <p:sldLayoutId id="2147483666" r:id="rId4"/>
    <p:sldLayoutId id="2147483720" r:id="rId5"/>
  </p:sldLayoutIdLst>
  <p:txStyles>
    <p:titleStyle>
      <a:lvl1pPr algn="l" defTabSz="914400" rtl="0" eaLnBrk="1" latinLnBrk="0" hangingPunct="1">
        <a:lnSpc>
          <a:spcPts val="3000"/>
        </a:lnSpc>
        <a:spcBef>
          <a:spcPct val="0"/>
        </a:spcBef>
        <a:buNone/>
        <a:defRPr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065" userDrawn="1">
          <p15:clr>
            <a:srgbClr val="F26B43"/>
          </p15:clr>
        </p15:guide>
        <p15:guide id="2" pos="257" userDrawn="1">
          <p15:clr>
            <a:srgbClr val="F26B43"/>
          </p15:clr>
        </p15:guide>
        <p15:guide id="3" pos="7423" userDrawn="1">
          <p15:clr>
            <a:srgbClr val="F26B43"/>
          </p15:clr>
        </p15:guide>
        <p15:guide id="4" orient="horz" pos="255" userDrawn="1">
          <p15:clr>
            <a:srgbClr val="F26B43"/>
          </p15:clr>
        </p15:guide>
        <p15:guide id="5" orient="horz" pos="799" userDrawn="1">
          <p15:clr>
            <a:srgbClr val="F26B43"/>
          </p15:clr>
        </p15:guide>
        <p15:guide id="6" orient="horz" pos="890" userDrawn="1">
          <p15:clr>
            <a:srgbClr val="F26B43"/>
          </p15:clr>
        </p15:guide>
        <p15:guide id="7" pos="3840" userDrawn="1">
          <p15:clr>
            <a:srgbClr val="F26B43"/>
          </p15:clr>
        </p15:guide>
        <p15:guide id="8" pos="3749" userDrawn="1">
          <p15:clr>
            <a:srgbClr val="F26B43"/>
          </p15:clr>
        </p15:guide>
        <p15:guide id="9" pos="3931"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Placeholder 1">
            <a:extLst>
              <a:ext uri="{FF2B5EF4-FFF2-40B4-BE49-F238E27FC236}">
                <a16:creationId xmlns:a16="http://schemas.microsoft.com/office/drawing/2014/main" id="{366C6B93-5A4F-43B7-84C4-C42EC870AB53}"/>
              </a:ext>
            </a:extLst>
          </p:cNvPr>
          <p:cNvSpPr>
            <a:spLocks noGrp="1"/>
          </p:cNvSpPr>
          <p:nvPr>
            <p:ph type="title"/>
          </p:nvPr>
        </p:nvSpPr>
        <p:spPr>
          <a:xfrm>
            <a:off x="413068" y="418452"/>
            <a:ext cx="11083532" cy="859536"/>
          </a:xfrm>
          <a:prstGeom prst="rect">
            <a:avLst/>
          </a:prstGeom>
        </p:spPr>
        <p:txBody>
          <a:bodyPr vert="horz" lIns="0" tIns="0" rIns="0" bIns="0" rtlCol="0" anchor="t">
            <a:normAutofit/>
          </a:bodyPr>
          <a:lstStyle/>
          <a:p>
            <a:pPr lvl="0">
              <a:lnSpc>
                <a:spcPts val="3000"/>
              </a:lnSpc>
            </a:pPr>
            <a:r>
              <a:rPr lang="en-US" dirty="0"/>
              <a:t>Click to edit Master title style</a:t>
            </a:r>
            <a:endParaRPr lang="pt-PT" dirty="0"/>
          </a:p>
        </p:txBody>
      </p:sp>
      <p:sp>
        <p:nvSpPr>
          <p:cNvPr id="9" name="Text Placeholder 2">
            <a:extLst>
              <a:ext uri="{FF2B5EF4-FFF2-40B4-BE49-F238E27FC236}">
                <a16:creationId xmlns:a16="http://schemas.microsoft.com/office/drawing/2014/main" id="{AF310831-D03E-404B-934F-73B268225B7E}"/>
              </a:ext>
            </a:extLst>
          </p:cNvPr>
          <p:cNvSpPr>
            <a:spLocks noGrp="1"/>
          </p:cNvSpPr>
          <p:nvPr>
            <p:ph type="body" idx="1"/>
          </p:nvPr>
        </p:nvSpPr>
        <p:spPr>
          <a:xfrm>
            <a:off x="413067" y="1412875"/>
            <a:ext cx="11370945" cy="4351337"/>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pic>
        <p:nvPicPr>
          <p:cNvPr id="5"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6">
            <a:extLst>
              <a:ext uri="{96DAC541-7B7A-43D3-8B79-37D633B846F1}">
                <asvg:svgBlip xmlns:asvg="http://schemas.microsoft.com/office/drawing/2016/SVG/main" r:embed="rId7"/>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3731682138"/>
      </p:ext>
    </p:extLst>
  </p:cSld>
  <p:clrMap bg1="lt1" tx1="dk1" bg2="lt2" tx2="dk2" accent1="accent1" accent2="accent2" accent3="accent3" accent4="accent4" accent5="accent5" accent6="accent6" hlink="hlink" folHlink="folHlink"/>
  <p:sldLayoutIdLst>
    <p:sldLayoutId id="2147483791" r:id="rId1"/>
    <p:sldLayoutId id="2147483731" r:id="rId2"/>
    <p:sldLayoutId id="2147483795" r:id="rId3"/>
    <p:sldLayoutId id="2147483732" r:id="rId4"/>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18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8600"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ts val="14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userDrawn="1">
          <p15:clr>
            <a:srgbClr val="F26B43"/>
          </p15:clr>
        </p15:guide>
        <p15:guide id="3" pos="7423" userDrawn="1">
          <p15:clr>
            <a:srgbClr val="F26B43"/>
          </p15:clr>
        </p15:guide>
        <p15:guide id="4" pos="257" userDrawn="1">
          <p15:clr>
            <a:srgbClr val="F26B43"/>
          </p15:clr>
        </p15:guide>
        <p15:guide id="5" orient="horz" pos="4065" userDrawn="1">
          <p15:clr>
            <a:srgbClr val="F26B43"/>
          </p15:clr>
        </p15:guide>
        <p15:guide id="6" orient="horz" pos="799" userDrawn="1">
          <p15:clr>
            <a:srgbClr val="F26B43"/>
          </p15:clr>
        </p15:guide>
        <p15:guide id="7" orient="horz" pos="890"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2EB016D-CF9A-4584-982E-40465F70132F}"/>
              </a:ext>
            </a:extLst>
          </p:cNvPr>
          <p:cNvSpPr>
            <a:spLocks noGrp="1"/>
          </p:cNvSpPr>
          <p:nvPr>
            <p:ph type="title"/>
          </p:nvPr>
        </p:nvSpPr>
        <p:spPr>
          <a:xfrm>
            <a:off x="407988" y="404813"/>
            <a:ext cx="11016604" cy="863601"/>
          </a:xfrm>
          <a:prstGeom prst="rect">
            <a:avLst/>
          </a:prstGeom>
        </p:spPr>
        <p:txBody>
          <a:bodyPr vert="horz" lIns="0" tIns="0" rIns="0" bIns="0" rtlCol="0" anchor="t">
            <a:normAutofit/>
          </a:bodyPr>
          <a:lstStyle/>
          <a:p>
            <a:pPr lvl="0">
              <a:lnSpc>
                <a:spcPts val="3000"/>
              </a:lnSpc>
            </a:pPr>
            <a:r>
              <a:rPr lang="en-US" dirty="0"/>
              <a:t>Click to edit Master title style</a:t>
            </a:r>
            <a:endParaRPr lang="pt-PT" dirty="0"/>
          </a:p>
        </p:txBody>
      </p:sp>
      <p:pic>
        <p:nvPicPr>
          <p:cNvPr id="9"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23">
            <a:extLst>
              <a:ext uri="{96DAC541-7B7A-43D3-8B79-37D633B846F1}">
                <asvg:svgBlip xmlns:asvg="http://schemas.microsoft.com/office/drawing/2016/SVG/main" r:embed="rId24"/>
              </a:ext>
            </a:extLst>
          </a:blip>
          <a:srcRect l="81836" t="-4713" b="16530"/>
          <a:stretch/>
        </p:blipFill>
        <p:spPr>
          <a:xfrm>
            <a:off x="11547793" y="188640"/>
            <a:ext cx="424356" cy="459624"/>
          </a:xfrm>
          <a:prstGeom prst="rect">
            <a:avLst/>
          </a:prstGeom>
        </p:spPr>
      </p:pic>
      <p:sp>
        <p:nvSpPr>
          <p:cNvPr id="13" name="Text Placeholder 2">
            <a:extLst>
              <a:ext uri="{FF2B5EF4-FFF2-40B4-BE49-F238E27FC236}">
                <a16:creationId xmlns:a16="http://schemas.microsoft.com/office/drawing/2014/main" id="{AF310831-D03E-404B-934F-73B268225B7E}"/>
              </a:ext>
            </a:extLst>
          </p:cNvPr>
          <p:cNvSpPr>
            <a:spLocks noGrp="1"/>
          </p:cNvSpPr>
          <p:nvPr>
            <p:ph type="body" idx="1"/>
          </p:nvPr>
        </p:nvSpPr>
        <p:spPr>
          <a:xfrm>
            <a:off x="413067" y="1412875"/>
            <a:ext cx="11370945"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5" name="Rectangle 4"/>
          <p:cNvSpPr/>
          <p:nvPr userDrawn="1"/>
        </p:nvSpPr>
        <p:spPr>
          <a:xfrm>
            <a:off x="12496801" y="1590548"/>
            <a:ext cx="595070"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Capgemini Blue</a:t>
            </a:r>
          </a:p>
          <a:p>
            <a:pPr marL="171450"/>
            <a:r>
              <a:rPr lang="en-US" sz="600" dirty="0"/>
              <a:t>R 0</a:t>
            </a:r>
          </a:p>
          <a:p>
            <a:pPr marL="171450"/>
            <a:r>
              <a:rPr lang="en-US" sz="600" dirty="0"/>
              <a:t>G 112</a:t>
            </a:r>
          </a:p>
          <a:p>
            <a:pPr marL="171450"/>
            <a:r>
              <a:rPr lang="en-US" sz="600" dirty="0"/>
              <a:t>B 173</a:t>
            </a:r>
          </a:p>
        </p:txBody>
      </p:sp>
      <p:sp>
        <p:nvSpPr>
          <p:cNvPr id="6" name="Rectangle 5"/>
          <p:cNvSpPr/>
          <p:nvPr userDrawn="1"/>
        </p:nvSpPr>
        <p:spPr>
          <a:xfrm>
            <a:off x="13091871" y="1590548"/>
            <a:ext cx="595070"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Vibrant</a:t>
            </a:r>
            <a:br>
              <a:rPr lang="en-US" sz="600" b="1" dirty="0"/>
            </a:br>
            <a:r>
              <a:rPr lang="en-US" sz="600" b="1" dirty="0"/>
              <a:t>Blue</a:t>
            </a:r>
          </a:p>
          <a:p>
            <a:pPr marL="171450"/>
            <a:r>
              <a:rPr lang="en-US" sz="600" dirty="0"/>
              <a:t>R 18</a:t>
            </a:r>
          </a:p>
          <a:p>
            <a:pPr marL="171450"/>
            <a:r>
              <a:rPr lang="en-US" sz="600" dirty="0"/>
              <a:t>G 171</a:t>
            </a:r>
          </a:p>
          <a:p>
            <a:pPr marL="171450"/>
            <a:r>
              <a:rPr lang="en-US" sz="600" dirty="0"/>
              <a:t>B 219</a:t>
            </a:r>
          </a:p>
        </p:txBody>
      </p:sp>
      <p:sp>
        <p:nvSpPr>
          <p:cNvPr id="7" name="Rectangle 6"/>
          <p:cNvSpPr/>
          <p:nvPr userDrawn="1"/>
        </p:nvSpPr>
        <p:spPr>
          <a:xfrm>
            <a:off x="13686941" y="1590548"/>
            <a:ext cx="595070"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Deep</a:t>
            </a:r>
            <a:br>
              <a:rPr lang="en-US" sz="600" b="1" dirty="0"/>
            </a:br>
            <a:r>
              <a:rPr lang="en-US" sz="600" b="1" dirty="0"/>
              <a:t>Purple</a:t>
            </a:r>
          </a:p>
          <a:p>
            <a:pPr marL="171450"/>
            <a:r>
              <a:rPr lang="en-US" sz="600" dirty="0"/>
              <a:t>R 43</a:t>
            </a:r>
          </a:p>
          <a:p>
            <a:pPr marL="171450"/>
            <a:r>
              <a:rPr lang="en-US" sz="600" dirty="0"/>
              <a:t>G 10</a:t>
            </a:r>
          </a:p>
          <a:p>
            <a:pPr marL="171450"/>
            <a:r>
              <a:rPr lang="en-US" sz="600" dirty="0"/>
              <a:t>B 61</a:t>
            </a:r>
          </a:p>
        </p:txBody>
      </p:sp>
      <p:sp>
        <p:nvSpPr>
          <p:cNvPr id="8" name="Rectangle 7"/>
          <p:cNvSpPr/>
          <p:nvPr userDrawn="1"/>
        </p:nvSpPr>
        <p:spPr>
          <a:xfrm>
            <a:off x="14282011" y="1590548"/>
            <a:ext cx="595070"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Tech</a:t>
            </a:r>
            <a:br>
              <a:rPr lang="en-US" sz="600" b="1" dirty="0"/>
            </a:br>
            <a:r>
              <a:rPr lang="en-US" sz="600" b="1" dirty="0"/>
              <a:t>Red</a:t>
            </a:r>
          </a:p>
          <a:p>
            <a:pPr marL="171450"/>
            <a:r>
              <a:rPr lang="en-US" sz="600" dirty="0"/>
              <a:t>R 255</a:t>
            </a:r>
          </a:p>
          <a:p>
            <a:pPr marL="171450"/>
            <a:r>
              <a:rPr lang="en-US" sz="600" dirty="0"/>
              <a:t>G 48</a:t>
            </a:r>
          </a:p>
          <a:p>
            <a:pPr marL="171450"/>
            <a:r>
              <a:rPr lang="en-US" sz="600" dirty="0"/>
              <a:t>B 76</a:t>
            </a:r>
          </a:p>
        </p:txBody>
      </p:sp>
      <p:sp>
        <p:nvSpPr>
          <p:cNvPr id="10" name="Rectangle 9"/>
          <p:cNvSpPr/>
          <p:nvPr userDrawn="1"/>
        </p:nvSpPr>
        <p:spPr>
          <a:xfrm>
            <a:off x="14877081" y="1590548"/>
            <a:ext cx="595070"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Zest</a:t>
            </a:r>
            <a:br>
              <a:rPr lang="en-US" sz="600" b="1" dirty="0"/>
            </a:br>
            <a:r>
              <a:rPr lang="en-US" sz="600" b="1" dirty="0"/>
              <a:t>Green</a:t>
            </a:r>
          </a:p>
          <a:p>
            <a:pPr marL="171450"/>
            <a:r>
              <a:rPr lang="en-US" sz="600" dirty="0"/>
              <a:t>R 149</a:t>
            </a:r>
          </a:p>
          <a:p>
            <a:pPr marL="171450"/>
            <a:r>
              <a:rPr lang="en-US" sz="600" dirty="0"/>
              <a:t>G 230</a:t>
            </a:r>
          </a:p>
          <a:p>
            <a:pPr marL="171450"/>
            <a:r>
              <a:rPr lang="en-US" sz="600" dirty="0"/>
              <a:t>B 22</a:t>
            </a:r>
          </a:p>
        </p:txBody>
      </p:sp>
      <p:sp>
        <p:nvSpPr>
          <p:cNvPr id="11" name="Rectangle 10"/>
          <p:cNvSpPr/>
          <p:nvPr userDrawn="1"/>
        </p:nvSpPr>
        <p:spPr>
          <a:xfrm>
            <a:off x="12496801" y="2468607"/>
            <a:ext cx="595070"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Capgemini Blue</a:t>
            </a:r>
            <a:r>
              <a:rPr lang="en-US" sz="600" dirty="0"/>
              <a:t> (-50%)</a:t>
            </a:r>
          </a:p>
          <a:p>
            <a:pPr marL="171450"/>
            <a:r>
              <a:rPr lang="en-US" sz="600" dirty="0"/>
              <a:t>R 128</a:t>
            </a:r>
          </a:p>
          <a:p>
            <a:pPr marL="171450"/>
            <a:r>
              <a:rPr lang="en-US" sz="600" dirty="0"/>
              <a:t>G 184</a:t>
            </a:r>
          </a:p>
          <a:p>
            <a:pPr marL="171450"/>
            <a:r>
              <a:rPr lang="en-US" sz="600" dirty="0"/>
              <a:t>B 214</a:t>
            </a:r>
          </a:p>
        </p:txBody>
      </p:sp>
      <p:sp>
        <p:nvSpPr>
          <p:cNvPr id="12" name="Rectangle 11"/>
          <p:cNvSpPr/>
          <p:nvPr userDrawn="1"/>
        </p:nvSpPr>
        <p:spPr>
          <a:xfrm>
            <a:off x="13091871" y="2468607"/>
            <a:ext cx="595070"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Vibrant</a:t>
            </a:r>
            <a:br>
              <a:rPr lang="en-US" sz="600" b="1" dirty="0"/>
            </a:br>
            <a:r>
              <a:rPr lang="en-US" sz="600" b="1" dirty="0"/>
              <a:t>Blue</a:t>
            </a:r>
            <a:r>
              <a:rPr lang="en-US" sz="600" dirty="0"/>
              <a:t> (-50%)</a:t>
            </a:r>
          </a:p>
          <a:p>
            <a:pPr marL="171450"/>
            <a:r>
              <a:rPr lang="en-US" sz="600" dirty="0"/>
              <a:t>R 136</a:t>
            </a:r>
          </a:p>
          <a:p>
            <a:pPr marL="171450"/>
            <a:r>
              <a:rPr lang="en-US" sz="600" dirty="0"/>
              <a:t>G 213</a:t>
            </a:r>
          </a:p>
          <a:p>
            <a:pPr marL="171450"/>
            <a:r>
              <a:rPr lang="en-US" sz="600" dirty="0"/>
              <a:t>B 237</a:t>
            </a:r>
          </a:p>
        </p:txBody>
      </p:sp>
      <p:sp>
        <p:nvSpPr>
          <p:cNvPr id="14" name="Rectangle 13"/>
          <p:cNvSpPr/>
          <p:nvPr userDrawn="1"/>
        </p:nvSpPr>
        <p:spPr>
          <a:xfrm>
            <a:off x="13686941" y="2468607"/>
            <a:ext cx="595070"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Purple</a:t>
            </a:r>
          </a:p>
          <a:p>
            <a:pPr marL="171450"/>
            <a:r>
              <a:rPr lang="en-US" sz="600" dirty="0"/>
              <a:t>R 109</a:t>
            </a:r>
          </a:p>
          <a:p>
            <a:pPr marL="171450"/>
            <a:r>
              <a:rPr lang="en-US" sz="600" dirty="0"/>
              <a:t>G 100</a:t>
            </a:r>
          </a:p>
          <a:p>
            <a:pPr marL="171450"/>
            <a:r>
              <a:rPr lang="en-US" sz="600" dirty="0"/>
              <a:t>B 204</a:t>
            </a:r>
          </a:p>
        </p:txBody>
      </p:sp>
      <p:sp>
        <p:nvSpPr>
          <p:cNvPr id="15" name="Rectangle 14"/>
          <p:cNvSpPr/>
          <p:nvPr userDrawn="1"/>
        </p:nvSpPr>
        <p:spPr>
          <a:xfrm>
            <a:off x="14282011" y="2468607"/>
            <a:ext cx="595070"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Orange</a:t>
            </a:r>
          </a:p>
          <a:p>
            <a:pPr marL="171450"/>
            <a:r>
              <a:rPr lang="en-US" sz="600" dirty="0"/>
              <a:t>R 255</a:t>
            </a:r>
          </a:p>
          <a:p>
            <a:pPr marL="171450"/>
            <a:r>
              <a:rPr lang="en-US" sz="600" dirty="0"/>
              <a:t>G 99</a:t>
            </a:r>
          </a:p>
          <a:p>
            <a:pPr marL="171450"/>
            <a:r>
              <a:rPr lang="en-US" sz="600" dirty="0"/>
              <a:t>B 39</a:t>
            </a:r>
          </a:p>
        </p:txBody>
      </p:sp>
      <p:sp>
        <p:nvSpPr>
          <p:cNvPr id="16" name="Rectangle 15"/>
          <p:cNvSpPr/>
          <p:nvPr userDrawn="1"/>
        </p:nvSpPr>
        <p:spPr>
          <a:xfrm>
            <a:off x="14877081" y="2468607"/>
            <a:ext cx="595070"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Green</a:t>
            </a:r>
          </a:p>
          <a:p>
            <a:pPr marL="171450"/>
            <a:r>
              <a:rPr lang="en-US" sz="600" dirty="0"/>
              <a:t>R 200</a:t>
            </a:r>
          </a:p>
          <a:p>
            <a:pPr marL="171450"/>
            <a:r>
              <a:rPr lang="en-US" sz="600" dirty="0"/>
              <a:t>G 255</a:t>
            </a:r>
          </a:p>
          <a:p>
            <a:pPr marL="171450"/>
            <a:r>
              <a:rPr lang="en-US" sz="600" dirty="0"/>
              <a:t>B 22</a:t>
            </a:r>
          </a:p>
        </p:txBody>
      </p:sp>
      <p:sp>
        <p:nvSpPr>
          <p:cNvPr id="17" name="Rectangle 16"/>
          <p:cNvSpPr/>
          <p:nvPr userDrawn="1"/>
        </p:nvSpPr>
        <p:spPr>
          <a:xfrm>
            <a:off x="13686941" y="3089930"/>
            <a:ext cx="595070"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Purple</a:t>
            </a:r>
          </a:p>
          <a:p>
            <a:pPr marL="171450"/>
            <a:r>
              <a:rPr lang="en-US" sz="600" dirty="0"/>
              <a:t>R 126</a:t>
            </a:r>
          </a:p>
          <a:p>
            <a:pPr marL="171450"/>
            <a:r>
              <a:rPr lang="en-US" sz="600" dirty="0"/>
              <a:t>G 57</a:t>
            </a:r>
          </a:p>
          <a:p>
            <a:pPr marL="171450"/>
            <a:r>
              <a:rPr lang="en-US" sz="600" dirty="0"/>
              <a:t>B 186</a:t>
            </a:r>
          </a:p>
        </p:txBody>
      </p:sp>
      <p:sp>
        <p:nvSpPr>
          <p:cNvPr id="18" name="Rectangle 17"/>
          <p:cNvSpPr/>
          <p:nvPr userDrawn="1"/>
        </p:nvSpPr>
        <p:spPr>
          <a:xfrm>
            <a:off x="14877081" y="3089930"/>
            <a:ext cx="595070"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Green</a:t>
            </a:r>
          </a:p>
          <a:p>
            <a:pPr marL="171450"/>
            <a:r>
              <a:rPr lang="en-US" sz="600" dirty="0"/>
              <a:t>R 0</a:t>
            </a:r>
          </a:p>
          <a:p>
            <a:pPr marL="171450"/>
            <a:r>
              <a:rPr lang="en-US" sz="600" dirty="0"/>
              <a:t>G 195</a:t>
            </a:r>
          </a:p>
          <a:p>
            <a:pPr marL="171450"/>
            <a:r>
              <a:rPr lang="en-US" sz="600" dirty="0"/>
              <a:t>B 123</a:t>
            </a:r>
          </a:p>
        </p:txBody>
      </p:sp>
      <p:sp>
        <p:nvSpPr>
          <p:cNvPr id="19" name="Rectangle 18"/>
          <p:cNvSpPr/>
          <p:nvPr userDrawn="1"/>
        </p:nvSpPr>
        <p:spPr>
          <a:xfrm>
            <a:off x="14877081" y="4948917"/>
            <a:ext cx="595070"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Green</a:t>
            </a:r>
          </a:p>
          <a:p>
            <a:pPr marL="171450"/>
            <a:r>
              <a:rPr lang="en-US" sz="600" dirty="0"/>
              <a:t>R 21</a:t>
            </a:r>
          </a:p>
          <a:p>
            <a:pPr marL="171450"/>
            <a:r>
              <a:rPr lang="en-US" sz="600" dirty="0"/>
              <a:t>G 99</a:t>
            </a:r>
          </a:p>
          <a:p>
            <a:pPr marL="171450"/>
            <a:r>
              <a:rPr lang="en-US" sz="600" dirty="0"/>
              <a:t>B 107</a:t>
            </a:r>
          </a:p>
        </p:txBody>
      </p:sp>
      <p:sp>
        <p:nvSpPr>
          <p:cNvPr id="20" name="Rectangle 19"/>
          <p:cNvSpPr/>
          <p:nvPr userDrawn="1"/>
        </p:nvSpPr>
        <p:spPr>
          <a:xfrm>
            <a:off x="14877081" y="4330085"/>
            <a:ext cx="595070"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Aqua</a:t>
            </a:r>
          </a:p>
          <a:p>
            <a:pPr marL="171450"/>
            <a:r>
              <a:rPr lang="en-US" sz="600" dirty="0"/>
              <a:t>R 15</a:t>
            </a:r>
          </a:p>
          <a:p>
            <a:pPr marL="171450"/>
            <a:r>
              <a:rPr lang="en-US" sz="600" dirty="0"/>
              <a:t>G 153</a:t>
            </a:r>
          </a:p>
          <a:p>
            <a:pPr marL="171450"/>
            <a:r>
              <a:rPr lang="en-US" sz="600" dirty="0"/>
              <a:t>B 156</a:t>
            </a:r>
          </a:p>
        </p:txBody>
      </p:sp>
      <p:sp>
        <p:nvSpPr>
          <p:cNvPr id="21" name="Rectangle 20"/>
          <p:cNvSpPr/>
          <p:nvPr userDrawn="1"/>
        </p:nvSpPr>
        <p:spPr>
          <a:xfrm>
            <a:off x="14877081" y="3711253"/>
            <a:ext cx="595070"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Aqua</a:t>
            </a:r>
          </a:p>
          <a:p>
            <a:pPr marL="171450"/>
            <a:r>
              <a:rPr lang="en-US" sz="600" dirty="0"/>
              <a:t>R 1</a:t>
            </a:r>
          </a:p>
          <a:p>
            <a:pPr marL="171450"/>
            <a:r>
              <a:rPr lang="en-US" sz="600" dirty="0"/>
              <a:t>G 209</a:t>
            </a:r>
          </a:p>
          <a:p>
            <a:pPr marL="171450"/>
            <a:r>
              <a:rPr lang="en-US" sz="600" dirty="0"/>
              <a:t>B 208</a:t>
            </a:r>
          </a:p>
        </p:txBody>
      </p:sp>
      <p:sp>
        <p:nvSpPr>
          <p:cNvPr id="22" name="Rectangle 21"/>
          <p:cNvSpPr/>
          <p:nvPr userDrawn="1"/>
        </p:nvSpPr>
        <p:spPr>
          <a:xfrm>
            <a:off x="14282011" y="3089930"/>
            <a:ext cx="595070"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Peach</a:t>
            </a:r>
          </a:p>
          <a:p>
            <a:pPr marL="171450"/>
            <a:r>
              <a:rPr lang="en-US" sz="600" dirty="0"/>
              <a:t>R 255</a:t>
            </a:r>
          </a:p>
          <a:p>
            <a:pPr marL="171450"/>
            <a:r>
              <a:rPr lang="en-US" sz="600" dirty="0"/>
              <a:t>G 126</a:t>
            </a:r>
          </a:p>
          <a:p>
            <a:pPr marL="171450"/>
            <a:r>
              <a:rPr lang="en-US" sz="600" dirty="0"/>
              <a:t>B 131</a:t>
            </a:r>
          </a:p>
        </p:txBody>
      </p:sp>
      <p:sp>
        <p:nvSpPr>
          <p:cNvPr id="23" name="Rectangle 22"/>
          <p:cNvSpPr/>
          <p:nvPr userDrawn="1"/>
        </p:nvSpPr>
        <p:spPr>
          <a:xfrm>
            <a:off x="14282011" y="3711253"/>
            <a:ext cx="595070"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Light</a:t>
            </a:r>
            <a:br>
              <a:rPr lang="en-US" sz="600" b="1" dirty="0"/>
            </a:br>
            <a:r>
              <a:rPr lang="en-US" sz="600" b="1" dirty="0"/>
              <a:t>Claret</a:t>
            </a:r>
          </a:p>
          <a:p>
            <a:pPr marL="171450"/>
            <a:r>
              <a:rPr lang="en-US" sz="600" dirty="0"/>
              <a:t>R 203</a:t>
            </a:r>
          </a:p>
          <a:p>
            <a:pPr marL="171450"/>
            <a:r>
              <a:rPr lang="en-US" sz="600" dirty="0"/>
              <a:t>G 41</a:t>
            </a:r>
          </a:p>
          <a:p>
            <a:pPr marL="171450"/>
            <a:r>
              <a:rPr lang="en-US" sz="600" dirty="0"/>
              <a:t>B 128</a:t>
            </a:r>
          </a:p>
        </p:txBody>
      </p:sp>
      <p:sp>
        <p:nvSpPr>
          <p:cNvPr id="24" name="Rectangle 23"/>
          <p:cNvSpPr/>
          <p:nvPr userDrawn="1"/>
        </p:nvSpPr>
        <p:spPr>
          <a:xfrm>
            <a:off x="14282011" y="4330085"/>
            <a:ext cx="595070"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Claret</a:t>
            </a:r>
          </a:p>
          <a:p>
            <a:pPr marL="171450"/>
            <a:r>
              <a:rPr lang="en-US" sz="600" dirty="0"/>
              <a:t>R 134</a:t>
            </a:r>
          </a:p>
          <a:p>
            <a:pPr marL="171450"/>
            <a:r>
              <a:rPr lang="en-US" sz="600" dirty="0"/>
              <a:t>G 8</a:t>
            </a:r>
          </a:p>
          <a:p>
            <a:pPr marL="171450"/>
            <a:r>
              <a:rPr lang="en-US" sz="600" dirty="0"/>
              <a:t>B 100</a:t>
            </a:r>
          </a:p>
        </p:txBody>
      </p:sp>
      <p:sp>
        <p:nvSpPr>
          <p:cNvPr id="25" name="Rectangle 24"/>
          <p:cNvSpPr/>
          <p:nvPr userDrawn="1"/>
        </p:nvSpPr>
        <p:spPr>
          <a:xfrm>
            <a:off x="12496801" y="1405970"/>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Primary</a:t>
            </a:r>
          </a:p>
        </p:txBody>
      </p:sp>
      <p:sp>
        <p:nvSpPr>
          <p:cNvPr id="26" name="Rectangle 25"/>
          <p:cNvSpPr/>
          <p:nvPr userDrawn="1"/>
        </p:nvSpPr>
        <p:spPr>
          <a:xfrm>
            <a:off x="12496801" y="2285400"/>
            <a:ext cx="843180"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Infographic</a:t>
            </a:r>
          </a:p>
        </p:txBody>
      </p:sp>
      <p:sp>
        <p:nvSpPr>
          <p:cNvPr id="27" name="Rectangle 26"/>
          <p:cNvSpPr/>
          <p:nvPr userDrawn="1"/>
        </p:nvSpPr>
        <p:spPr>
          <a:xfrm>
            <a:off x="13686941" y="1405970"/>
            <a:ext cx="75341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Secondary</a:t>
            </a:r>
          </a:p>
        </p:txBody>
      </p:sp>
      <p:sp>
        <p:nvSpPr>
          <p:cNvPr id="28" name="Rectangle 27"/>
          <p:cNvSpPr/>
          <p:nvPr userDrawn="1"/>
        </p:nvSpPr>
        <p:spPr>
          <a:xfrm>
            <a:off x="13686941" y="3711253"/>
            <a:ext cx="595070"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Purple</a:t>
            </a:r>
          </a:p>
          <a:p>
            <a:pPr marL="171450"/>
            <a:r>
              <a:rPr lang="en-US" sz="600" dirty="0"/>
              <a:t>R 71</a:t>
            </a:r>
          </a:p>
          <a:p>
            <a:pPr marL="171450"/>
            <a:r>
              <a:rPr lang="en-US" sz="600" dirty="0"/>
              <a:t>G 1</a:t>
            </a:r>
          </a:p>
          <a:p>
            <a:pPr marL="171450"/>
            <a:r>
              <a:rPr lang="en-US" sz="600" dirty="0"/>
              <a:t>B 167</a:t>
            </a:r>
          </a:p>
        </p:txBody>
      </p:sp>
    </p:spTree>
    <p:extLst>
      <p:ext uri="{BB962C8B-B14F-4D97-AF65-F5344CB8AC3E}">
        <p14:creationId xmlns:p14="http://schemas.microsoft.com/office/powerpoint/2010/main" val="1762778664"/>
      </p:ext>
    </p:extLst>
  </p:cSld>
  <p:clrMap bg1="lt1" tx1="dk1" bg2="lt2" tx2="dk2" accent1="accent1" accent2="accent2" accent3="accent3" accent4="accent4" accent5="accent5" accent6="accent6" hlink="hlink" folHlink="folHlink"/>
  <p:sldLayoutIdLst>
    <p:sldLayoutId id="2147483786" r:id="rId1"/>
    <p:sldLayoutId id="2147483722" r:id="rId2"/>
    <p:sldLayoutId id="2147483672" r:id="rId3"/>
    <p:sldLayoutId id="2147483811" r:id="rId4"/>
    <p:sldLayoutId id="2147483781" r:id="rId5"/>
    <p:sldLayoutId id="2147483780" r:id="rId6"/>
    <p:sldLayoutId id="2147483779" r:id="rId7"/>
    <p:sldLayoutId id="2147483778" r:id="rId8"/>
    <p:sldLayoutId id="2147483733" r:id="rId9"/>
    <p:sldLayoutId id="2147483734" r:id="rId10"/>
    <p:sldLayoutId id="2147483735" r:id="rId11"/>
    <p:sldLayoutId id="2147483736" r:id="rId12"/>
    <p:sldLayoutId id="2147483785" r:id="rId13"/>
    <p:sldLayoutId id="2147483737" r:id="rId14"/>
    <p:sldLayoutId id="2147483738" r:id="rId15"/>
    <p:sldLayoutId id="2147483739" r:id="rId16"/>
    <p:sldLayoutId id="2147483740" r:id="rId17"/>
    <p:sldLayoutId id="2147483794" r:id="rId18"/>
    <p:sldLayoutId id="2147483793" r:id="rId19"/>
    <p:sldLayoutId id="2147483792" r:id="rId20"/>
    <p:sldLayoutId id="2147483787" r:id="rId21"/>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userDrawn="1">
          <p15:clr>
            <a:srgbClr val="F26B43"/>
          </p15:clr>
        </p15:guide>
        <p15:guide id="2" pos="7423" userDrawn="1">
          <p15:clr>
            <a:srgbClr val="F26B43"/>
          </p15:clr>
        </p15:guide>
        <p15:guide id="3" pos="257" userDrawn="1">
          <p15:clr>
            <a:srgbClr val="F26B43"/>
          </p15:clr>
        </p15:guide>
        <p15:guide id="4" orient="horz" pos="4065" userDrawn="1">
          <p15:clr>
            <a:srgbClr val="F26B43"/>
          </p15:clr>
        </p15:guide>
        <p15:guide id="5" orient="horz" pos="799" userDrawn="1">
          <p15:clr>
            <a:srgbClr val="F26B43"/>
          </p15:clr>
        </p15:guide>
        <p15:guide id="6" orient="horz" pos="890" userDrawn="1">
          <p15:clr>
            <a:srgbClr val="F26B43"/>
          </p15:clr>
        </p15:guide>
        <p15:guide id="7" pos="3840" userDrawn="1">
          <p15:clr>
            <a:srgbClr val="F26B43"/>
          </p15:clr>
        </p15:guide>
        <p15:guide id="8" pos="3749" userDrawn="1">
          <p15:clr>
            <a:srgbClr val="F26B43"/>
          </p15:clr>
        </p15:guide>
        <p15:guide id="9" pos="3931"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6" name="Rectangle 15"/>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11">
            <a:extLst>
              <a:ext uri="{96DAC541-7B7A-43D3-8B79-37D633B846F1}">
                <asvg:svgBlip xmlns:asvg="http://schemas.microsoft.com/office/drawing/2016/SVG/main" r:embed="rId12"/>
              </a:ext>
            </a:extLst>
          </a:blip>
          <a:srcRect l="81836" t="-4713" b="16530"/>
          <a:stretch/>
        </p:blipFill>
        <p:spPr>
          <a:xfrm>
            <a:off x="11547793" y="188640"/>
            <a:ext cx="424356" cy="459624"/>
          </a:xfrm>
          <a:prstGeom prst="rect">
            <a:avLst/>
          </a:prstGeom>
        </p:spPr>
      </p:pic>
      <p:sp>
        <p:nvSpPr>
          <p:cNvPr id="14" name="Title Placeholder 1">
            <a:extLst>
              <a:ext uri="{FF2B5EF4-FFF2-40B4-BE49-F238E27FC236}">
                <a16:creationId xmlns:a16="http://schemas.microsoft.com/office/drawing/2014/main" id="{F2EB016D-CF9A-4584-982E-40465F70132F}"/>
              </a:ext>
            </a:extLst>
          </p:cNvPr>
          <p:cNvSpPr>
            <a:spLocks noGrp="1"/>
          </p:cNvSpPr>
          <p:nvPr>
            <p:ph type="title"/>
          </p:nvPr>
        </p:nvSpPr>
        <p:spPr>
          <a:xfrm>
            <a:off x="407988" y="404813"/>
            <a:ext cx="11016604" cy="863601"/>
          </a:xfrm>
          <a:prstGeom prst="rect">
            <a:avLst/>
          </a:prstGeom>
        </p:spPr>
        <p:txBody>
          <a:bodyPr vert="horz" lIns="0" tIns="0" rIns="0" bIns="0" rtlCol="0" anchor="t">
            <a:normAutofit/>
          </a:bodyPr>
          <a:lstStyle/>
          <a:p>
            <a:pPr lvl="0">
              <a:lnSpc>
                <a:spcPts val="3000"/>
              </a:lnSpc>
            </a:pPr>
            <a:r>
              <a:rPr lang="en-US" dirty="0"/>
              <a:t>Click to edit Master title style</a:t>
            </a:r>
            <a:endParaRPr lang="pt-PT" dirty="0"/>
          </a:p>
        </p:txBody>
      </p:sp>
      <p:sp>
        <p:nvSpPr>
          <p:cNvPr id="15" name="Text Placeholder 2">
            <a:extLst>
              <a:ext uri="{FF2B5EF4-FFF2-40B4-BE49-F238E27FC236}">
                <a16:creationId xmlns:a16="http://schemas.microsoft.com/office/drawing/2014/main" id="{AF310831-D03E-404B-934F-73B268225B7E}"/>
              </a:ext>
            </a:extLst>
          </p:cNvPr>
          <p:cNvSpPr>
            <a:spLocks noGrp="1"/>
          </p:cNvSpPr>
          <p:nvPr>
            <p:ph type="body" idx="1"/>
          </p:nvPr>
        </p:nvSpPr>
        <p:spPr>
          <a:xfrm>
            <a:off x="413067" y="1412875"/>
            <a:ext cx="11370945"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6" name="Rectangle 5"/>
          <p:cNvSpPr/>
          <p:nvPr userDrawn="1"/>
        </p:nvSpPr>
        <p:spPr>
          <a:xfrm>
            <a:off x="12496801" y="1590548"/>
            <a:ext cx="595070"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Capgemini Blue</a:t>
            </a:r>
          </a:p>
          <a:p>
            <a:pPr marL="171450"/>
            <a:r>
              <a:rPr lang="en-US" sz="600" dirty="0"/>
              <a:t>R 0</a:t>
            </a:r>
          </a:p>
          <a:p>
            <a:pPr marL="171450"/>
            <a:r>
              <a:rPr lang="en-US" sz="600" dirty="0"/>
              <a:t>G 112</a:t>
            </a:r>
          </a:p>
          <a:p>
            <a:pPr marL="171450"/>
            <a:r>
              <a:rPr lang="en-US" sz="600" dirty="0"/>
              <a:t>B 173</a:t>
            </a:r>
          </a:p>
        </p:txBody>
      </p:sp>
      <p:sp>
        <p:nvSpPr>
          <p:cNvPr id="7" name="Rectangle 6"/>
          <p:cNvSpPr/>
          <p:nvPr userDrawn="1"/>
        </p:nvSpPr>
        <p:spPr>
          <a:xfrm>
            <a:off x="13091871" y="1590548"/>
            <a:ext cx="595070"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Vibrant</a:t>
            </a:r>
            <a:br>
              <a:rPr lang="en-US" sz="600" b="1" dirty="0"/>
            </a:br>
            <a:r>
              <a:rPr lang="en-US" sz="600" b="1" dirty="0"/>
              <a:t>Blue</a:t>
            </a:r>
          </a:p>
          <a:p>
            <a:pPr marL="171450"/>
            <a:r>
              <a:rPr lang="en-US" sz="600" dirty="0"/>
              <a:t>R 18</a:t>
            </a:r>
          </a:p>
          <a:p>
            <a:pPr marL="171450"/>
            <a:r>
              <a:rPr lang="en-US" sz="600" dirty="0"/>
              <a:t>G 171</a:t>
            </a:r>
          </a:p>
          <a:p>
            <a:pPr marL="171450"/>
            <a:r>
              <a:rPr lang="en-US" sz="600" dirty="0"/>
              <a:t>B 219</a:t>
            </a:r>
          </a:p>
        </p:txBody>
      </p:sp>
      <p:sp>
        <p:nvSpPr>
          <p:cNvPr id="8" name="Rectangle 7"/>
          <p:cNvSpPr/>
          <p:nvPr userDrawn="1"/>
        </p:nvSpPr>
        <p:spPr>
          <a:xfrm>
            <a:off x="13686941" y="1590548"/>
            <a:ext cx="595070"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Deep</a:t>
            </a:r>
            <a:br>
              <a:rPr lang="en-US" sz="600" b="1" dirty="0"/>
            </a:br>
            <a:r>
              <a:rPr lang="en-US" sz="600" b="1" dirty="0"/>
              <a:t>Purple</a:t>
            </a:r>
          </a:p>
          <a:p>
            <a:pPr marL="171450"/>
            <a:r>
              <a:rPr lang="en-US" sz="600" dirty="0"/>
              <a:t>R 43</a:t>
            </a:r>
          </a:p>
          <a:p>
            <a:pPr marL="171450"/>
            <a:r>
              <a:rPr lang="en-US" sz="600" dirty="0"/>
              <a:t>G 10</a:t>
            </a:r>
          </a:p>
          <a:p>
            <a:pPr marL="171450"/>
            <a:r>
              <a:rPr lang="en-US" sz="600" dirty="0"/>
              <a:t>B 61</a:t>
            </a:r>
          </a:p>
        </p:txBody>
      </p:sp>
      <p:sp>
        <p:nvSpPr>
          <p:cNvPr id="9" name="Rectangle 8"/>
          <p:cNvSpPr/>
          <p:nvPr userDrawn="1"/>
        </p:nvSpPr>
        <p:spPr>
          <a:xfrm>
            <a:off x="14282011" y="1590548"/>
            <a:ext cx="595070"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Tech</a:t>
            </a:r>
            <a:br>
              <a:rPr lang="en-US" sz="600" b="1" dirty="0"/>
            </a:br>
            <a:r>
              <a:rPr lang="en-US" sz="600" b="1" dirty="0"/>
              <a:t>Red</a:t>
            </a:r>
          </a:p>
          <a:p>
            <a:pPr marL="171450"/>
            <a:r>
              <a:rPr lang="en-US" sz="600" dirty="0"/>
              <a:t>R 255</a:t>
            </a:r>
          </a:p>
          <a:p>
            <a:pPr marL="171450"/>
            <a:r>
              <a:rPr lang="en-US" sz="600" dirty="0"/>
              <a:t>G 48</a:t>
            </a:r>
          </a:p>
          <a:p>
            <a:pPr marL="171450"/>
            <a:r>
              <a:rPr lang="en-US" sz="600" dirty="0"/>
              <a:t>B 76</a:t>
            </a:r>
          </a:p>
        </p:txBody>
      </p:sp>
      <p:sp>
        <p:nvSpPr>
          <p:cNvPr id="10" name="Rectangle 9"/>
          <p:cNvSpPr/>
          <p:nvPr userDrawn="1"/>
        </p:nvSpPr>
        <p:spPr>
          <a:xfrm>
            <a:off x="14877081" y="1590548"/>
            <a:ext cx="595070"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Zest</a:t>
            </a:r>
            <a:br>
              <a:rPr lang="en-US" sz="600" b="1" dirty="0"/>
            </a:br>
            <a:r>
              <a:rPr lang="en-US" sz="600" b="1" dirty="0"/>
              <a:t>Green</a:t>
            </a:r>
          </a:p>
          <a:p>
            <a:pPr marL="171450"/>
            <a:r>
              <a:rPr lang="en-US" sz="600" dirty="0"/>
              <a:t>R 149</a:t>
            </a:r>
          </a:p>
          <a:p>
            <a:pPr marL="171450"/>
            <a:r>
              <a:rPr lang="en-US" sz="600" dirty="0"/>
              <a:t>G 230</a:t>
            </a:r>
          </a:p>
          <a:p>
            <a:pPr marL="171450"/>
            <a:r>
              <a:rPr lang="en-US" sz="600" dirty="0"/>
              <a:t>B 22</a:t>
            </a:r>
          </a:p>
        </p:txBody>
      </p:sp>
      <p:sp>
        <p:nvSpPr>
          <p:cNvPr id="11" name="Rectangle 10"/>
          <p:cNvSpPr/>
          <p:nvPr userDrawn="1"/>
        </p:nvSpPr>
        <p:spPr>
          <a:xfrm>
            <a:off x="12496801" y="2468607"/>
            <a:ext cx="595070"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Capgemini Blue</a:t>
            </a:r>
            <a:r>
              <a:rPr lang="en-US" sz="600" dirty="0"/>
              <a:t> (-50%)</a:t>
            </a:r>
          </a:p>
          <a:p>
            <a:pPr marL="171450"/>
            <a:r>
              <a:rPr lang="en-US" sz="600" dirty="0"/>
              <a:t>R 128</a:t>
            </a:r>
          </a:p>
          <a:p>
            <a:pPr marL="171450"/>
            <a:r>
              <a:rPr lang="en-US" sz="600" dirty="0"/>
              <a:t>G 184</a:t>
            </a:r>
          </a:p>
          <a:p>
            <a:pPr marL="171450"/>
            <a:r>
              <a:rPr lang="en-US" sz="600" dirty="0"/>
              <a:t>B 214</a:t>
            </a:r>
          </a:p>
        </p:txBody>
      </p:sp>
      <p:sp>
        <p:nvSpPr>
          <p:cNvPr id="12" name="Rectangle 11"/>
          <p:cNvSpPr/>
          <p:nvPr userDrawn="1"/>
        </p:nvSpPr>
        <p:spPr>
          <a:xfrm>
            <a:off x="13091871" y="2468607"/>
            <a:ext cx="595070"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Vibrant</a:t>
            </a:r>
            <a:br>
              <a:rPr lang="en-US" sz="600" b="1" dirty="0"/>
            </a:br>
            <a:r>
              <a:rPr lang="en-US" sz="600" b="1" dirty="0"/>
              <a:t>Blue</a:t>
            </a:r>
            <a:r>
              <a:rPr lang="en-US" sz="600" dirty="0"/>
              <a:t> (-50%)</a:t>
            </a:r>
          </a:p>
          <a:p>
            <a:pPr marL="171450"/>
            <a:r>
              <a:rPr lang="en-US" sz="600" dirty="0"/>
              <a:t>R 136</a:t>
            </a:r>
          </a:p>
          <a:p>
            <a:pPr marL="171450"/>
            <a:r>
              <a:rPr lang="en-US" sz="600" dirty="0"/>
              <a:t>G 213</a:t>
            </a:r>
          </a:p>
          <a:p>
            <a:pPr marL="171450"/>
            <a:r>
              <a:rPr lang="en-US" sz="600" dirty="0"/>
              <a:t>B 237</a:t>
            </a:r>
          </a:p>
        </p:txBody>
      </p:sp>
      <p:sp>
        <p:nvSpPr>
          <p:cNvPr id="17" name="Rectangle 16"/>
          <p:cNvSpPr/>
          <p:nvPr userDrawn="1"/>
        </p:nvSpPr>
        <p:spPr>
          <a:xfrm>
            <a:off x="13686941" y="2468607"/>
            <a:ext cx="595070"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Purple</a:t>
            </a:r>
          </a:p>
          <a:p>
            <a:pPr marL="171450"/>
            <a:r>
              <a:rPr lang="en-US" sz="600" dirty="0"/>
              <a:t>R 109</a:t>
            </a:r>
          </a:p>
          <a:p>
            <a:pPr marL="171450"/>
            <a:r>
              <a:rPr lang="en-US" sz="600" dirty="0"/>
              <a:t>G 100</a:t>
            </a:r>
          </a:p>
          <a:p>
            <a:pPr marL="171450"/>
            <a:r>
              <a:rPr lang="en-US" sz="600" dirty="0"/>
              <a:t>B 204</a:t>
            </a:r>
          </a:p>
        </p:txBody>
      </p:sp>
      <p:sp>
        <p:nvSpPr>
          <p:cNvPr id="18" name="Rectangle 17"/>
          <p:cNvSpPr/>
          <p:nvPr userDrawn="1"/>
        </p:nvSpPr>
        <p:spPr>
          <a:xfrm>
            <a:off x="14282011" y="2468607"/>
            <a:ext cx="595070"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Orange</a:t>
            </a:r>
          </a:p>
          <a:p>
            <a:pPr marL="171450"/>
            <a:r>
              <a:rPr lang="en-US" sz="600" dirty="0"/>
              <a:t>R 255</a:t>
            </a:r>
          </a:p>
          <a:p>
            <a:pPr marL="171450"/>
            <a:r>
              <a:rPr lang="en-US" sz="600" dirty="0"/>
              <a:t>G 99</a:t>
            </a:r>
          </a:p>
          <a:p>
            <a:pPr marL="171450"/>
            <a:r>
              <a:rPr lang="en-US" sz="600" dirty="0"/>
              <a:t>B 39</a:t>
            </a:r>
          </a:p>
        </p:txBody>
      </p:sp>
      <p:sp>
        <p:nvSpPr>
          <p:cNvPr id="19" name="Rectangle 18"/>
          <p:cNvSpPr/>
          <p:nvPr userDrawn="1"/>
        </p:nvSpPr>
        <p:spPr>
          <a:xfrm>
            <a:off x="14877081" y="2468607"/>
            <a:ext cx="595070"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Green</a:t>
            </a:r>
          </a:p>
          <a:p>
            <a:pPr marL="171450"/>
            <a:r>
              <a:rPr lang="en-US" sz="600" dirty="0"/>
              <a:t>R 200</a:t>
            </a:r>
          </a:p>
          <a:p>
            <a:pPr marL="171450"/>
            <a:r>
              <a:rPr lang="en-US" sz="600" dirty="0"/>
              <a:t>G 255</a:t>
            </a:r>
          </a:p>
          <a:p>
            <a:pPr marL="171450"/>
            <a:r>
              <a:rPr lang="en-US" sz="600" dirty="0"/>
              <a:t>B 22</a:t>
            </a:r>
          </a:p>
        </p:txBody>
      </p:sp>
      <p:sp>
        <p:nvSpPr>
          <p:cNvPr id="20" name="Rectangle 19"/>
          <p:cNvSpPr/>
          <p:nvPr userDrawn="1"/>
        </p:nvSpPr>
        <p:spPr>
          <a:xfrm>
            <a:off x="13686941" y="3089930"/>
            <a:ext cx="595070"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Purple</a:t>
            </a:r>
          </a:p>
          <a:p>
            <a:pPr marL="171450"/>
            <a:r>
              <a:rPr lang="en-US" sz="600" dirty="0"/>
              <a:t>R 126</a:t>
            </a:r>
          </a:p>
          <a:p>
            <a:pPr marL="171450"/>
            <a:r>
              <a:rPr lang="en-US" sz="600" dirty="0"/>
              <a:t>G 57</a:t>
            </a:r>
          </a:p>
          <a:p>
            <a:pPr marL="171450"/>
            <a:r>
              <a:rPr lang="en-US" sz="600" dirty="0"/>
              <a:t>B 186</a:t>
            </a:r>
          </a:p>
        </p:txBody>
      </p:sp>
      <p:sp>
        <p:nvSpPr>
          <p:cNvPr id="21" name="Rectangle 20"/>
          <p:cNvSpPr/>
          <p:nvPr userDrawn="1"/>
        </p:nvSpPr>
        <p:spPr>
          <a:xfrm>
            <a:off x="14877081" y="3089930"/>
            <a:ext cx="595070"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Green</a:t>
            </a:r>
          </a:p>
          <a:p>
            <a:pPr marL="171450"/>
            <a:r>
              <a:rPr lang="en-US" sz="600" dirty="0"/>
              <a:t>R 0</a:t>
            </a:r>
          </a:p>
          <a:p>
            <a:pPr marL="171450"/>
            <a:r>
              <a:rPr lang="en-US" sz="600" dirty="0"/>
              <a:t>G 195</a:t>
            </a:r>
          </a:p>
          <a:p>
            <a:pPr marL="171450"/>
            <a:r>
              <a:rPr lang="en-US" sz="600" dirty="0"/>
              <a:t>B 123</a:t>
            </a:r>
          </a:p>
        </p:txBody>
      </p:sp>
      <p:sp>
        <p:nvSpPr>
          <p:cNvPr id="22" name="Rectangle 21"/>
          <p:cNvSpPr/>
          <p:nvPr userDrawn="1"/>
        </p:nvSpPr>
        <p:spPr>
          <a:xfrm>
            <a:off x="14877081" y="4948917"/>
            <a:ext cx="595070"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Green</a:t>
            </a:r>
          </a:p>
          <a:p>
            <a:pPr marL="171450"/>
            <a:r>
              <a:rPr lang="en-US" sz="600" dirty="0"/>
              <a:t>R 21</a:t>
            </a:r>
          </a:p>
          <a:p>
            <a:pPr marL="171450"/>
            <a:r>
              <a:rPr lang="en-US" sz="600" dirty="0"/>
              <a:t>G 99</a:t>
            </a:r>
          </a:p>
          <a:p>
            <a:pPr marL="171450"/>
            <a:r>
              <a:rPr lang="en-US" sz="600" dirty="0"/>
              <a:t>B 107</a:t>
            </a:r>
          </a:p>
        </p:txBody>
      </p:sp>
      <p:sp>
        <p:nvSpPr>
          <p:cNvPr id="23" name="Rectangle 22"/>
          <p:cNvSpPr/>
          <p:nvPr userDrawn="1"/>
        </p:nvSpPr>
        <p:spPr>
          <a:xfrm>
            <a:off x="14877081" y="4330085"/>
            <a:ext cx="595070"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Aqua</a:t>
            </a:r>
          </a:p>
          <a:p>
            <a:pPr marL="171450"/>
            <a:r>
              <a:rPr lang="en-US" sz="600" dirty="0"/>
              <a:t>R 15</a:t>
            </a:r>
          </a:p>
          <a:p>
            <a:pPr marL="171450"/>
            <a:r>
              <a:rPr lang="en-US" sz="600" dirty="0"/>
              <a:t>G 153</a:t>
            </a:r>
          </a:p>
          <a:p>
            <a:pPr marL="171450"/>
            <a:r>
              <a:rPr lang="en-US" sz="600" dirty="0"/>
              <a:t>B 156</a:t>
            </a:r>
          </a:p>
        </p:txBody>
      </p:sp>
      <p:sp>
        <p:nvSpPr>
          <p:cNvPr id="24" name="Rectangle 23"/>
          <p:cNvSpPr/>
          <p:nvPr userDrawn="1"/>
        </p:nvSpPr>
        <p:spPr>
          <a:xfrm>
            <a:off x="14877081" y="3711253"/>
            <a:ext cx="595070"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Aqua</a:t>
            </a:r>
          </a:p>
          <a:p>
            <a:pPr marL="171450"/>
            <a:r>
              <a:rPr lang="en-US" sz="600" dirty="0"/>
              <a:t>R 1</a:t>
            </a:r>
          </a:p>
          <a:p>
            <a:pPr marL="171450"/>
            <a:r>
              <a:rPr lang="en-US" sz="600" dirty="0"/>
              <a:t>G 209</a:t>
            </a:r>
          </a:p>
          <a:p>
            <a:pPr marL="171450"/>
            <a:r>
              <a:rPr lang="en-US" sz="600" dirty="0"/>
              <a:t>B 208</a:t>
            </a:r>
          </a:p>
        </p:txBody>
      </p:sp>
      <p:sp>
        <p:nvSpPr>
          <p:cNvPr id="25" name="Rectangle 24"/>
          <p:cNvSpPr/>
          <p:nvPr userDrawn="1"/>
        </p:nvSpPr>
        <p:spPr>
          <a:xfrm>
            <a:off x="14282011" y="3089930"/>
            <a:ext cx="595070"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Peach</a:t>
            </a:r>
          </a:p>
          <a:p>
            <a:pPr marL="171450"/>
            <a:r>
              <a:rPr lang="en-US" sz="600" dirty="0"/>
              <a:t>R 255</a:t>
            </a:r>
          </a:p>
          <a:p>
            <a:pPr marL="171450"/>
            <a:r>
              <a:rPr lang="en-US" sz="600" dirty="0"/>
              <a:t>G 126</a:t>
            </a:r>
          </a:p>
          <a:p>
            <a:pPr marL="171450"/>
            <a:r>
              <a:rPr lang="en-US" sz="600" dirty="0"/>
              <a:t>B 131</a:t>
            </a:r>
          </a:p>
        </p:txBody>
      </p:sp>
      <p:sp>
        <p:nvSpPr>
          <p:cNvPr id="26" name="Rectangle 25"/>
          <p:cNvSpPr/>
          <p:nvPr userDrawn="1"/>
        </p:nvSpPr>
        <p:spPr>
          <a:xfrm>
            <a:off x="14282011" y="3711253"/>
            <a:ext cx="595070"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Light</a:t>
            </a:r>
            <a:br>
              <a:rPr lang="en-US" sz="600" b="1" dirty="0"/>
            </a:br>
            <a:r>
              <a:rPr lang="en-US" sz="600" b="1" dirty="0"/>
              <a:t>Claret</a:t>
            </a:r>
          </a:p>
          <a:p>
            <a:pPr marL="171450"/>
            <a:r>
              <a:rPr lang="en-US" sz="600" dirty="0"/>
              <a:t>R 203</a:t>
            </a:r>
          </a:p>
          <a:p>
            <a:pPr marL="171450"/>
            <a:r>
              <a:rPr lang="en-US" sz="600" dirty="0"/>
              <a:t>G 41</a:t>
            </a:r>
          </a:p>
          <a:p>
            <a:pPr marL="171450"/>
            <a:r>
              <a:rPr lang="en-US" sz="600" dirty="0"/>
              <a:t>B 128</a:t>
            </a:r>
          </a:p>
        </p:txBody>
      </p:sp>
      <p:sp>
        <p:nvSpPr>
          <p:cNvPr id="27" name="Rectangle 26"/>
          <p:cNvSpPr/>
          <p:nvPr userDrawn="1"/>
        </p:nvSpPr>
        <p:spPr>
          <a:xfrm>
            <a:off x="14282011" y="4330085"/>
            <a:ext cx="595070"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Claret</a:t>
            </a:r>
          </a:p>
          <a:p>
            <a:pPr marL="171450"/>
            <a:r>
              <a:rPr lang="en-US" sz="600" dirty="0"/>
              <a:t>R 134</a:t>
            </a:r>
          </a:p>
          <a:p>
            <a:pPr marL="171450"/>
            <a:r>
              <a:rPr lang="en-US" sz="600" dirty="0"/>
              <a:t>G 8</a:t>
            </a:r>
          </a:p>
          <a:p>
            <a:pPr marL="171450"/>
            <a:r>
              <a:rPr lang="en-US" sz="600" dirty="0"/>
              <a:t>B 100</a:t>
            </a:r>
          </a:p>
        </p:txBody>
      </p:sp>
      <p:sp>
        <p:nvSpPr>
          <p:cNvPr id="28" name="Rectangle 27"/>
          <p:cNvSpPr/>
          <p:nvPr userDrawn="1"/>
        </p:nvSpPr>
        <p:spPr>
          <a:xfrm>
            <a:off x="12496801" y="1405970"/>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Primary</a:t>
            </a:r>
          </a:p>
        </p:txBody>
      </p:sp>
      <p:sp>
        <p:nvSpPr>
          <p:cNvPr id="29" name="Rectangle 28"/>
          <p:cNvSpPr/>
          <p:nvPr userDrawn="1"/>
        </p:nvSpPr>
        <p:spPr>
          <a:xfrm>
            <a:off x="12496801" y="2285400"/>
            <a:ext cx="843180"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Infographic</a:t>
            </a:r>
          </a:p>
        </p:txBody>
      </p:sp>
      <p:sp>
        <p:nvSpPr>
          <p:cNvPr id="30" name="Rectangle 29"/>
          <p:cNvSpPr/>
          <p:nvPr userDrawn="1"/>
        </p:nvSpPr>
        <p:spPr>
          <a:xfrm>
            <a:off x="13686941" y="1405970"/>
            <a:ext cx="75341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Secondary</a:t>
            </a:r>
          </a:p>
        </p:txBody>
      </p:sp>
      <p:sp>
        <p:nvSpPr>
          <p:cNvPr id="31" name="Rectangle 30"/>
          <p:cNvSpPr/>
          <p:nvPr userDrawn="1"/>
        </p:nvSpPr>
        <p:spPr>
          <a:xfrm>
            <a:off x="13686941" y="3711253"/>
            <a:ext cx="595070"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Purple</a:t>
            </a:r>
          </a:p>
          <a:p>
            <a:pPr marL="171450"/>
            <a:r>
              <a:rPr lang="en-US" sz="600" dirty="0"/>
              <a:t>R 71</a:t>
            </a:r>
          </a:p>
          <a:p>
            <a:pPr marL="171450"/>
            <a:r>
              <a:rPr lang="en-US" sz="600" dirty="0"/>
              <a:t>G 1</a:t>
            </a:r>
          </a:p>
          <a:p>
            <a:pPr marL="171450"/>
            <a:r>
              <a:rPr lang="en-US" sz="600" dirty="0"/>
              <a:t>B 167</a:t>
            </a:r>
          </a:p>
        </p:txBody>
      </p:sp>
    </p:spTree>
    <p:extLst>
      <p:ext uri="{BB962C8B-B14F-4D97-AF65-F5344CB8AC3E}">
        <p14:creationId xmlns:p14="http://schemas.microsoft.com/office/powerpoint/2010/main" val="321207809"/>
      </p:ext>
    </p:extLst>
  </p:cSld>
  <p:clrMap bg1="lt1" tx1="dk1" bg2="lt2" tx2="dk2" accent1="accent1" accent2="accent2" accent3="accent3" accent4="accent4" accent5="accent5" accent6="accent6" hlink="hlink" folHlink="folHlink"/>
  <p:sldLayoutIdLst>
    <p:sldLayoutId id="2147483796" r:id="rId1"/>
    <p:sldLayoutId id="2147483743" r:id="rId2"/>
    <p:sldLayoutId id="2147483812" r:id="rId3"/>
    <p:sldLayoutId id="2147483744" r:id="rId4"/>
    <p:sldLayoutId id="2147483745" r:id="rId5"/>
    <p:sldLayoutId id="2147483746" r:id="rId6"/>
    <p:sldLayoutId id="2147483747" r:id="rId7"/>
    <p:sldLayoutId id="2147483798" r:id="rId8"/>
    <p:sldLayoutId id="2147483813" r:id="rId9"/>
  </p:sldLayoutIdLst>
  <p:txStyles>
    <p:titleStyle>
      <a:lvl1pPr algn="l" defTabSz="914400" rtl="0" eaLnBrk="1" latinLnBrk="0" hangingPunct="1">
        <a:lnSpc>
          <a:spcPct val="90000"/>
        </a:lnSpc>
        <a:spcBef>
          <a:spcPct val="0"/>
        </a:spcBef>
        <a:buNone/>
        <a:defRPr sz="2600" kern="1200">
          <a:solidFill>
            <a:schemeClr val="tx2"/>
          </a:solidFill>
          <a:latin typeface="+mj-lt"/>
          <a:ea typeface="+mj-ea"/>
          <a:cs typeface="+mj-cs"/>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1775" indent="-228600" algn="l" defTabSz="914400" rtl="0" eaLnBrk="1" latinLnBrk="0" hangingPunct="1">
        <a:lnSpc>
          <a:spcPts val="18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63550" indent="-231775"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82625" indent="-219075" algn="l" defTabSz="914400" rtl="0" eaLnBrk="1" latinLnBrk="0" hangingPunct="1">
        <a:lnSpc>
          <a:spcPts val="14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userDrawn="1">
          <p15:clr>
            <a:srgbClr val="F26B43"/>
          </p15:clr>
        </p15:guide>
        <p15:guide id="2" pos="257" userDrawn="1">
          <p15:clr>
            <a:srgbClr val="F26B43"/>
          </p15:clr>
        </p15:guide>
        <p15:guide id="3" pos="7423" userDrawn="1">
          <p15:clr>
            <a:srgbClr val="F26B43"/>
          </p15:clr>
        </p15:guide>
        <p15:guide id="4" orient="horz" pos="4065" userDrawn="1">
          <p15:clr>
            <a:srgbClr val="F26B43"/>
          </p15:clr>
        </p15:guide>
        <p15:guide id="5" orient="horz" pos="799" userDrawn="1">
          <p15:clr>
            <a:srgbClr val="F26B43"/>
          </p15:clr>
        </p15:guide>
        <p15:guide id="6" orient="horz" pos="890" userDrawn="1">
          <p15:clr>
            <a:srgbClr val="F26B43"/>
          </p15:clr>
        </p15:guide>
        <p15:guide id="7" pos="3840" userDrawn="1">
          <p15:clr>
            <a:srgbClr val="F26B43"/>
          </p15:clr>
        </p15:guide>
        <p15:guide id="8" pos="3749" userDrawn="1">
          <p15:clr>
            <a:srgbClr val="F26B43"/>
          </p15:clr>
        </p15:guide>
        <p15:guide id="9" pos="3931" userDrawn="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2EB016D-CF9A-4584-982E-40465F70132F}"/>
              </a:ext>
            </a:extLst>
          </p:cNvPr>
          <p:cNvSpPr>
            <a:spLocks noGrp="1"/>
          </p:cNvSpPr>
          <p:nvPr>
            <p:ph type="title"/>
          </p:nvPr>
        </p:nvSpPr>
        <p:spPr>
          <a:xfrm>
            <a:off x="407988" y="404813"/>
            <a:ext cx="11016604" cy="863601"/>
          </a:xfrm>
          <a:prstGeom prst="rect">
            <a:avLst/>
          </a:prstGeom>
        </p:spPr>
        <p:txBody>
          <a:bodyPr vert="horz" lIns="0" tIns="0" rIns="0" bIns="0" rtlCol="0" anchor="t">
            <a:normAutofit/>
          </a:bodyPr>
          <a:lstStyle/>
          <a:p>
            <a:pPr lvl="0">
              <a:lnSpc>
                <a:spcPts val="3000"/>
              </a:lnSpc>
            </a:pPr>
            <a:r>
              <a:rPr lang="en-US" dirty="0"/>
              <a:t>Click to edit Master title style</a:t>
            </a:r>
            <a:endParaRPr lang="pt-PT" dirty="0"/>
          </a:p>
        </p:txBody>
      </p:sp>
      <p:pic>
        <p:nvPicPr>
          <p:cNvPr id="9"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37">
            <a:extLst>
              <a:ext uri="{96DAC541-7B7A-43D3-8B79-37D633B846F1}">
                <asvg:svgBlip xmlns:asvg="http://schemas.microsoft.com/office/drawing/2016/SVG/main" r:embed="rId38"/>
              </a:ext>
            </a:extLst>
          </a:blip>
          <a:srcRect l="81836" t="-4713" b="16530"/>
          <a:stretch/>
        </p:blipFill>
        <p:spPr>
          <a:xfrm>
            <a:off x="11547793" y="188640"/>
            <a:ext cx="424356" cy="459624"/>
          </a:xfrm>
          <a:prstGeom prst="rect">
            <a:avLst/>
          </a:prstGeom>
        </p:spPr>
      </p:pic>
      <p:sp>
        <p:nvSpPr>
          <p:cNvPr id="13" name="Text Placeholder 2">
            <a:extLst>
              <a:ext uri="{FF2B5EF4-FFF2-40B4-BE49-F238E27FC236}">
                <a16:creationId xmlns:a16="http://schemas.microsoft.com/office/drawing/2014/main" id="{AF310831-D03E-404B-934F-73B268225B7E}"/>
              </a:ext>
            </a:extLst>
          </p:cNvPr>
          <p:cNvSpPr>
            <a:spLocks noGrp="1"/>
          </p:cNvSpPr>
          <p:nvPr>
            <p:ph type="body" idx="1"/>
          </p:nvPr>
        </p:nvSpPr>
        <p:spPr>
          <a:xfrm>
            <a:off x="413067" y="1412875"/>
            <a:ext cx="11370945"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5" name="Rectangle 4"/>
          <p:cNvSpPr/>
          <p:nvPr userDrawn="1"/>
        </p:nvSpPr>
        <p:spPr>
          <a:xfrm>
            <a:off x="12496801" y="1590548"/>
            <a:ext cx="595070"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Capgemini Blue</a:t>
            </a:r>
          </a:p>
          <a:p>
            <a:pPr marL="171450"/>
            <a:r>
              <a:rPr lang="en-US" sz="600" dirty="0"/>
              <a:t>R 0</a:t>
            </a:r>
          </a:p>
          <a:p>
            <a:pPr marL="171450"/>
            <a:r>
              <a:rPr lang="en-US" sz="600" dirty="0"/>
              <a:t>G 112</a:t>
            </a:r>
          </a:p>
          <a:p>
            <a:pPr marL="171450"/>
            <a:r>
              <a:rPr lang="en-US" sz="600" dirty="0"/>
              <a:t>B 173</a:t>
            </a:r>
          </a:p>
        </p:txBody>
      </p:sp>
      <p:sp>
        <p:nvSpPr>
          <p:cNvPr id="6" name="Rectangle 5"/>
          <p:cNvSpPr/>
          <p:nvPr userDrawn="1"/>
        </p:nvSpPr>
        <p:spPr>
          <a:xfrm>
            <a:off x="13091871" y="1590548"/>
            <a:ext cx="595070"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Vibrant</a:t>
            </a:r>
            <a:br>
              <a:rPr lang="en-US" sz="600" b="1" dirty="0"/>
            </a:br>
            <a:r>
              <a:rPr lang="en-US" sz="600" b="1" dirty="0"/>
              <a:t>Blue</a:t>
            </a:r>
          </a:p>
          <a:p>
            <a:pPr marL="171450"/>
            <a:r>
              <a:rPr lang="en-US" sz="600" dirty="0"/>
              <a:t>R 18</a:t>
            </a:r>
          </a:p>
          <a:p>
            <a:pPr marL="171450"/>
            <a:r>
              <a:rPr lang="en-US" sz="600" dirty="0"/>
              <a:t>G 171</a:t>
            </a:r>
          </a:p>
          <a:p>
            <a:pPr marL="171450"/>
            <a:r>
              <a:rPr lang="en-US" sz="600" dirty="0"/>
              <a:t>B 219</a:t>
            </a:r>
          </a:p>
        </p:txBody>
      </p:sp>
      <p:sp>
        <p:nvSpPr>
          <p:cNvPr id="7" name="Rectangle 6"/>
          <p:cNvSpPr/>
          <p:nvPr userDrawn="1"/>
        </p:nvSpPr>
        <p:spPr>
          <a:xfrm>
            <a:off x="13686941" y="1590548"/>
            <a:ext cx="595070"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Deep</a:t>
            </a:r>
            <a:br>
              <a:rPr lang="en-US" sz="600" b="1" dirty="0"/>
            </a:br>
            <a:r>
              <a:rPr lang="en-US" sz="600" b="1" dirty="0"/>
              <a:t>Purple</a:t>
            </a:r>
          </a:p>
          <a:p>
            <a:pPr marL="171450"/>
            <a:r>
              <a:rPr lang="en-US" sz="600" dirty="0"/>
              <a:t>R 43</a:t>
            </a:r>
          </a:p>
          <a:p>
            <a:pPr marL="171450"/>
            <a:r>
              <a:rPr lang="en-US" sz="600" dirty="0"/>
              <a:t>G 10</a:t>
            </a:r>
          </a:p>
          <a:p>
            <a:pPr marL="171450"/>
            <a:r>
              <a:rPr lang="en-US" sz="600" dirty="0"/>
              <a:t>B 61</a:t>
            </a:r>
          </a:p>
        </p:txBody>
      </p:sp>
      <p:sp>
        <p:nvSpPr>
          <p:cNvPr id="8" name="Rectangle 7"/>
          <p:cNvSpPr/>
          <p:nvPr userDrawn="1"/>
        </p:nvSpPr>
        <p:spPr>
          <a:xfrm>
            <a:off x="14282011" y="1590548"/>
            <a:ext cx="595070"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Tech</a:t>
            </a:r>
            <a:br>
              <a:rPr lang="en-US" sz="600" b="1" dirty="0"/>
            </a:br>
            <a:r>
              <a:rPr lang="en-US" sz="600" b="1" dirty="0"/>
              <a:t>Red</a:t>
            </a:r>
          </a:p>
          <a:p>
            <a:pPr marL="171450"/>
            <a:r>
              <a:rPr lang="en-US" sz="600" dirty="0"/>
              <a:t>R 255</a:t>
            </a:r>
          </a:p>
          <a:p>
            <a:pPr marL="171450"/>
            <a:r>
              <a:rPr lang="en-US" sz="600" dirty="0"/>
              <a:t>G 48</a:t>
            </a:r>
          </a:p>
          <a:p>
            <a:pPr marL="171450"/>
            <a:r>
              <a:rPr lang="en-US" sz="600" dirty="0"/>
              <a:t>B 76</a:t>
            </a:r>
          </a:p>
        </p:txBody>
      </p:sp>
      <p:sp>
        <p:nvSpPr>
          <p:cNvPr id="10" name="Rectangle 9"/>
          <p:cNvSpPr/>
          <p:nvPr userDrawn="1"/>
        </p:nvSpPr>
        <p:spPr>
          <a:xfrm>
            <a:off x="14877081" y="1590548"/>
            <a:ext cx="595070"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Zest</a:t>
            </a:r>
            <a:br>
              <a:rPr lang="en-US" sz="600" b="1" dirty="0"/>
            </a:br>
            <a:r>
              <a:rPr lang="en-US" sz="600" b="1" dirty="0"/>
              <a:t>Green</a:t>
            </a:r>
          </a:p>
          <a:p>
            <a:pPr marL="171450"/>
            <a:r>
              <a:rPr lang="en-US" sz="600" dirty="0"/>
              <a:t>R 149</a:t>
            </a:r>
          </a:p>
          <a:p>
            <a:pPr marL="171450"/>
            <a:r>
              <a:rPr lang="en-US" sz="600" dirty="0"/>
              <a:t>G 230</a:t>
            </a:r>
          </a:p>
          <a:p>
            <a:pPr marL="171450"/>
            <a:r>
              <a:rPr lang="en-US" sz="600" dirty="0"/>
              <a:t>B 22</a:t>
            </a:r>
          </a:p>
        </p:txBody>
      </p:sp>
      <p:sp>
        <p:nvSpPr>
          <p:cNvPr id="11" name="Rectangle 10"/>
          <p:cNvSpPr/>
          <p:nvPr userDrawn="1"/>
        </p:nvSpPr>
        <p:spPr>
          <a:xfrm>
            <a:off x="12496801" y="2468607"/>
            <a:ext cx="595070"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Capgemini Blue</a:t>
            </a:r>
            <a:r>
              <a:rPr lang="en-US" sz="600" dirty="0"/>
              <a:t> (-50%)</a:t>
            </a:r>
          </a:p>
          <a:p>
            <a:pPr marL="171450"/>
            <a:r>
              <a:rPr lang="en-US" sz="600" dirty="0"/>
              <a:t>R 128</a:t>
            </a:r>
          </a:p>
          <a:p>
            <a:pPr marL="171450"/>
            <a:r>
              <a:rPr lang="en-US" sz="600" dirty="0"/>
              <a:t>G 184</a:t>
            </a:r>
          </a:p>
          <a:p>
            <a:pPr marL="171450"/>
            <a:r>
              <a:rPr lang="en-US" sz="600" dirty="0"/>
              <a:t>B 214</a:t>
            </a:r>
          </a:p>
        </p:txBody>
      </p:sp>
      <p:sp>
        <p:nvSpPr>
          <p:cNvPr id="12" name="Rectangle 11"/>
          <p:cNvSpPr/>
          <p:nvPr userDrawn="1"/>
        </p:nvSpPr>
        <p:spPr>
          <a:xfrm>
            <a:off x="13091871" y="2468607"/>
            <a:ext cx="595070"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Vibrant</a:t>
            </a:r>
            <a:br>
              <a:rPr lang="en-US" sz="600" b="1" dirty="0"/>
            </a:br>
            <a:r>
              <a:rPr lang="en-US" sz="600" b="1" dirty="0"/>
              <a:t>Blue</a:t>
            </a:r>
            <a:r>
              <a:rPr lang="en-US" sz="600" dirty="0"/>
              <a:t> (-50%)</a:t>
            </a:r>
          </a:p>
          <a:p>
            <a:pPr marL="171450"/>
            <a:r>
              <a:rPr lang="en-US" sz="600" dirty="0"/>
              <a:t>R 136</a:t>
            </a:r>
          </a:p>
          <a:p>
            <a:pPr marL="171450"/>
            <a:r>
              <a:rPr lang="en-US" sz="600" dirty="0"/>
              <a:t>G 213</a:t>
            </a:r>
          </a:p>
          <a:p>
            <a:pPr marL="171450"/>
            <a:r>
              <a:rPr lang="en-US" sz="600" dirty="0"/>
              <a:t>B 237</a:t>
            </a:r>
          </a:p>
        </p:txBody>
      </p:sp>
      <p:sp>
        <p:nvSpPr>
          <p:cNvPr id="14" name="Rectangle 13"/>
          <p:cNvSpPr/>
          <p:nvPr userDrawn="1"/>
        </p:nvSpPr>
        <p:spPr>
          <a:xfrm>
            <a:off x="13686941" y="2468607"/>
            <a:ext cx="595070"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Purple</a:t>
            </a:r>
          </a:p>
          <a:p>
            <a:pPr marL="171450"/>
            <a:r>
              <a:rPr lang="en-US" sz="600" dirty="0"/>
              <a:t>R 109</a:t>
            </a:r>
          </a:p>
          <a:p>
            <a:pPr marL="171450"/>
            <a:r>
              <a:rPr lang="en-US" sz="600" dirty="0"/>
              <a:t>G 100</a:t>
            </a:r>
          </a:p>
          <a:p>
            <a:pPr marL="171450"/>
            <a:r>
              <a:rPr lang="en-US" sz="600" dirty="0"/>
              <a:t>B 204</a:t>
            </a:r>
          </a:p>
        </p:txBody>
      </p:sp>
      <p:sp>
        <p:nvSpPr>
          <p:cNvPr id="15" name="Rectangle 14"/>
          <p:cNvSpPr/>
          <p:nvPr userDrawn="1"/>
        </p:nvSpPr>
        <p:spPr>
          <a:xfrm>
            <a:off x="14282011" y="2468607"/>
            <a:ext cx="595070"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Orange</a:t>
            </a:r>
          </a:p>
          <a:p>
            <a:pPr marL="171450"/>
            <a:r>
              <a:rPr lang="en-US" sz="600" dirty="0"/>
              <a:t>R 255</a:t>
            </a:r>
          </a:p>
          <a:p>
            <a:pPr marL="171450"/>
            <a:r>
              <a:rPr lang="en-US" sz="600" dirty="0"/>
              <a:t>G 99</a:t>
            </a:r>
          </a:p>
          <a:p>
            <a:pPr marL="171450"/>
            <a:r>
              <a:rPr lang="en-US" sz="600" dirty="0"/>
              <a:t>B 39</a:t>
            </a:r>
          </a:p>
        </p:txBody>
      </p:sp>
      <p:sp>
        <p:nvSpPr>
          <p:cNvPr id="16" name="Rectangle 15"/>
          <p:cNvSpPr/>
          <p:nvPr userDrawn="1"/>
        </p:nvSpPr>
        <p:spPr>
          <a:xfrm>
            <a:off x="14877081" y="2468607"/>
            <a:ext cx="595070"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Green</a:t>
            </a:r>
          </a:p>
          <a:p>
            <a:pPr marL="171450"/>
            <a:r>
              <a:rPr lang="en-US" sz="600" dirty="0"/>
              <a:t>R 200</a:t>
            </a:r>
          </a:p>
          <a:p>
            <a:pPr marL="171450"/>
            <a:r>
              <a:rPr lang="en-US" sz="600" dirty="0"/>
              <a:t>G 255</a:t>
            </a:r>
          </a:p>
          <a:p>
            <a:pPr marL="171450"/>
            <a:r>
              <a:rPr lang="en-US" sz="600" dirty="0"/>
              <a:t>B 22</a:t>
            </a:r>
          </a:p>
        </p:txBody>
      </p:sp>
      <p:sp>
        <p:nvSpPr>
          <p:cNvPr id="17" name="Rectangle 16"/>
          <p:cNvSpPr/>
          <p:nvPr userDrawn="1"/>
        </p:nvSpPr>
        <p:spPr>
          <a:xfrm>
            <a:off x="13686941" y="3089930"/>
            <a:ext cx="595070"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Purple</a:t>
            </a:r>
          </a:p>
          <a:p>
            <a:pPr marL="171450"/>
            <a:r>
              <a:rPr lang="en-US" sz="600" dirty="0"/>
              <a:t>R 126</a:t>
            </a:r>
          </a:p>
          <a:p>
            <a:pPr marL="171450"/>
            <a:r>
              <a:rPr lang="en-US" sz="600" dirty="0"/>
              <a:t>G 57</a:t>
            </a:r>
          </a:p>
          <a:p>
            <a:pPr marL="171450"/>
            <a:r>
              <a:rPr lang="en-US" sz="600" dirty="0"/>
              <a:t>B 186</a:t>
            </a:r>
          </a:p>
        </p:txBody>
      </p:sp>
      <p:sp>
        <p:nvSpPr>
          <p:cNvPr id="18" name="Rectangle 17"/>
          <p:cNvSpPr/>
          <p:nvPr userDrawn="1"/>
        </p:nvSpPr>
        <p:spPr>
          <a:xfrm>
            <a:off x="14877081" y="3089930"/>
            <a:ext cx="595070"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Green</a:t>
            </a:r>
          </a:p>
          <a:p>
            <a:pPr marL="171450"/>
            <a:r>
              <a:rPr lang="en-US" sz="600" dirty="0"/>
              <a:t>R 0</a:t>
            </a:r>
          </a:p>
          <a:p>
            <a:pPr marL="171450"/>
            <a:r>
              <a:rPr lang="en-US" sz="600" dirty="0"/>
              <a:t>G 195</a:t>
            </a:r>
          </a:p>
          <a:p>
            <a:pPr marL="171450"/>
            <a:r>
              <a:rPr lang="en-US" sz="600" dirty="0"/>
              <a:t>B 123</a:t>
            </a:r>
          </a:p>
        </p:txBody>
      </p:sp>
      <p:sp>
        <p:nvSpPr>
          <p:cNvPr id="19" name="Rectangle 18"/>
          <p:cNvSpPr/>
          <p:nvPr userDrawn="1"/>
        </p:nvSpPr>
        <p:spPr>
          <a:xfrm>
            <a:off x="14877081" y="4948917"/>
            <a:ext cx="595070"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Green</a:t>
            </a:r>
          </a:p>
          <a:p>
            <a:pPr marL="171450"/>
            <a:r>
              <a:rPr lang="en-US" sz="600" dirty="0"/>
              <a:t>R 21</a:t>
            </a:r>
          </a:p>
          <a:p>
            <a:pPr marL="171450"/>
            <a:r>
              <a:rPr lang="en-US" sz="600" dirty="0"/>
              <a:t>G 99</a:t>
            </a:r>
          </a:p>
          <a:p>
            <a:pPr marL="171450"/>
            <a:r>
              <a:rPr lang="en-US" sz="600" dirty="0"/>
              <a:t>B 107</a:t>
            </a:r>
          </a:p>
        </p:txBody>
      </p:sp>
      <p:sp>
        <p:nvSpPr>
          <p:cNvPr id="20" name="Rectangle 19"/>
          <p:cNvSpPr/>
          <p:nvPr userDrawn="1"/>
        </p:nvSpPr>
        <p:spPr>
          <a:xfrm>
            <a:off x="14877081" y="4330085"/>
            <a:ext cx="595070"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Aqua</a:t>
            </a:r>
          </a:p>
          <a:p>
            <a:pPr marL="171450"/>
            <a:r>
              <a:rPr lang="en-US" sz="600" dirty="0"/>
              <a:t>R 15</a:t>
            </a:r>
          </a:p>
          <a:p>
            <a:pPr marL="171450"/>
            <a:r>
              <a:rPr lang="en-US" sz="600" dirty="0"/>
              <a:t>G 153</a:t>
            </a:r>
          </a:p>
          <a:p>
            <a:pPr marL="171450"/>
            <a:r>
              <a:rPr lang="en-US" sz="600" dirty="0"/>
              <a:t>B 156</a:t>
            </a:r>
          </a:p>
        </p:txBody>
      </p:sp>
      <p:sp>
        <p:nvSpPr>
          <p:cNvPr id="21" name="Rectangle 20"/>
          <p:cNvSpPr/>
          <p:nvPr userDrawn="1"/>
        </p:nvSpPr>
        <p:spPr>
          <a:xfrm>
            <a:off x="14877081" y="3711253"/>
            <a:ext cx="595070"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Aqua</a:t>
            </a:r>
          </a:p>
          <a:p>
            <a:pPr marL="171450"/>
            <a:r>
              <a:rPr lang="en-US" sz="600" dirty="0"/>
              <a:t>R 1</a:t>
            </a:r>
          </a:p>
          <a:p>
            <a:pPr marL="171450"/>
            <a:r>
              <a:rPr lang="en-US" sz="600" dirty="0"/>
              <a:t>G 209</a:t>
            </a:r>
          </a:p>
          <a:p>
            <a:pPr marL="171450"/>
            <a:r>
              <a:rPr lang="en-US" sz="600" dirty="0"/>
              <a:t>B 208</a:t>
            </a:r>
          </a:p>
        </p:txBody>
      </p:sp>
      <p:sp>
        <p:nvSpPr>
          <p:cNvPr id="22" name="Rectangle 21"/>
          <p:cNvSpPr/>
          <p:nvPr userDrawn="1"/>
        </p:nvSpPr>
        <p:spPr>
          <a:xfrm>
            <a:off x="14282011" y="3089930"/>
            <a:ext cx="595070"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Peach</a:t>
            </a:r>
          </a:p>
          <a:p>
            <a:pPr marL="171450"/>
            <a:r>
              <a:rPr lang="en-US" sz="600" dirty="0"/>
              <a:t>R 255</a:t>
            </a:r>
          </a:p>
          <a:p>
            <a:pPr marL="171450"/>
            <a:r>
              <a:rPr lang="en-US" sz="600" dirty="0"/>
              <a:t>G 126</a:t>
            </a:r>
          </a:p>
          <a:p>
            <a:pPr marL="171450"/>
            <a:r>
              <a:rPr lang="en-US" sz="600" dirty="0"/>
              <a:t>B 131</a:t>
            </a:r>
          </a:p>
        </p:txBody>
      </p:sp>
      <p:sp>
        <p:nvSpPr>
          <p:cNvPr id="23" name="Rectangle 22"/>
          <p:cNvSpPr/>
          <p:nvPr userDrawn="1"/>
        </p:nvSpPr>
        <p:spPr>
          <a:xfrm>
            <a:off x="14282011" y="3711253"/>
            <a:ext cx="595070"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Light</a:t>
            </a:r>
            <a:br>
              <a:rPr lang="en-US" sz="600" b="1" dirty="0"/>
            </a:br>
            <a:r>
              <a:rPr lang="en-US" sz="600" b="1" dirty="0"/>
              <a:t>Claret</a:t>
            </a:r>
          </a:p>
          <a:p>
            <a:pPr marL="171450"/>
            <a:r>
              <a:rPr lang="en-US" sz="600" dirty="0"/>
              <a:t>R 203</a:t>
            </a:r>
          </a:p>
          <a:p>
            <a:pPr marL="171450"/>
            <a:r>
              <a:rPr lang="en-US" sz="600" dirty="0"/>
              <a:t>G 41</a:t>
            </a:r>
          </a:p>
          <a:p>
            <a:pPr marL="171450"/>
            <a:r>
              <a:rPr lang="en-US" sz="600" dirty="0"/>
              <a:t>B 128</a:t>
            </a:r>
          </a:p>
        </p:txBody>
      </p:sp>
      <p:sp>
        <p:nvSpPr>
          <p:cNvPr id="24" name="Rectangle 23"/>
          <p:cNvSpPr/>
          <p:nvPr userDrawn="1"/>
        </p:nvSpPr>
        <p:spPr>
          <a:xfrm>
            <a:off x="14282011" y="4330085"/>
            <a:ext cx="595070"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Claret</a:t>
            </a:r>
          </a:p>
          <a:p>
            <a:pPr marL="171450"/>
            <a:r>
              <a:rPr lang="en-US" sz="600" dirty="0"/>
              <a:t>R 134</a:t>
            </a:r>
          </a:p>
          <a:p>
            <a:pPr marL="171450"/>
            <a:r>
              <a:rPr lang="en-US" sz="600" dirty="0"/>
              <a:t>G 8</a:t>
            </a:r>
          </a:p>
          <a:p>
            <a:pPr marL="171450"/>
            <a:r>
              <a:rPr lang="en-US" sz="600" dirty="0"/>
              <a:t>B 100</a:t>
            </a:r>
          </a:p>
        </p:txBody>
      </p:sp>
      <p:sp>
        <p:nvSpPr>
          <p:cNvPr id="25" name="Rectangle 24"/>
          <p:cNvSpPr/>
          <p:nvPr userDrawn="1"/>
        </p:nvSpPr>
        <p:spPr>
          <a:xfrm>
            <a:off x="12496801" y="1405970"/>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Primary</a:t>
            </a:r>
          </a:p>
        </p:txBody>
      </p:sp>
      <p:sp>
        <p:nvSpPr>
          <p:cNvPr id="26" name="Rectangle 25"/>
          <p:cNvSpPr/>
          <p:nvPr userDrawn="1"/>
        </p:nvSpPr>
        <p:spPr>
          <a:xfrm>
            <a:off x="12496801" y="2285400"/>
            <a:ext cx="843180"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Infographic</a:t>
            </a:r>
          </a:p>
        </p:txBody>
      </p:sp>
      <p:sp>
        <p:nvSpPr>
          <p:cNvPr id="27" name="Rectangle 26"/>
          <p:cNvSpPr/>
          <p:nvPr userDrawn="1"/>
        </p:nvSpPr>
        <p:spPr>
          <a:xfrm>
            <a:off x="13686941" y="1405970"/>
            <a:ext cx="75341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Secondary</a:t>
            </a:r>
          </a:p>
        </p:txBody>
      </p:sp>
      <p:sp>
        <p:nvSpPr>
          <p:cNvPr id="28" name="Rectangle 27"/>
          <p:cNvSpPr/>
          <p:nvPr userDrawn="1"/>
        </p:nvSpPr>
        <p:spPr>
          <a:xfrm>
            <a:off x="13686941" y="3711253"/>
            <a:ext cx="595070"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Purple</a:t>
            </a:r>
          </a:p>
          <a:p>
            <a:pPr marL="171450"/>
            <a:r>
              <a:rPr lang="en-US" sz="600" dirty="0"/>
              <a:t>R 71</a:t>
            </a:r>
          </a:p>
          <a:p>
            <a:pPr marL="171450"/>
            <a:r>
              <a:rPr lang="en-US" sz="600" dirty="0"/>
              <a:t>G 1</a:t>
            </a:r>
          </a:p>
          <a:p>
            <a:pPr marL="171450"/>
            <a:r>
              <a:rPr lang="en-US" sz="600" dirty="0"/>
              <a:t>B 167</a:t>
            </a:r>
          </a:p>
        </p:txBody>
      </p:sp>
    </p:spTree>
    <p:extLst>
      <p:ext uri="{BB962C8B-B14F-4D97-AF65-F5344CB8AC3E}">
        <p14:creationId xmlns:p14="http://schemas.microsoft.com/office/powerpoint/2010/main" val="1673275609"/>
      </p:ext>
    </p:extLst>
  </p:cSld>
  <p:clrMap bg1="lt1" tx1="dk1" bg2="lt2" tx2="dk2" accent1="accent1" accent2="accent2" accent3="accent3" accent4="accent4" accent5="accent5" accent6="accent6" hlink="hlink" folHlink="folHlink"/>
  <p:sldLayoutIdLst>
    <p:sldLayoutId id="2147483815" r:id="rId1"/>
    <p:sldLayoutId id="2147483816" r:id="rId2"/>
    <p:sldLayoutId id="2147483817" r:id="rId3"/>
    <p:sldLayoutId id="2147483818" r:id="rId4"/>
    <p:sldLayoutId id="2147483819" r:id="rId5"/>
    <p:sldLayoutId id="2147483820" r:id="rId6"/>
    <p:sldLayoutId id="2147483821" r:id="rId7"/>
    <p:sldLayoutId id="2147483822" r:id="rId8"/>
    <p:sldLayoutId id="2147483823" r:id="rId9"/>
    <p:sldLayoutId id="2147483824" r:id="rId10"/>
    <p:sldLayoutId id="2147483825" r:id="rId11"/>
    <p:sldLayoutId id="2147483826" r:id="rId12"/>
    <p:sldLayoutId id="2147483827" r:id="rId13"/>
    <p:sldLayoutId id="2147483828" r:id="rId14"/>
    <p:sldLayoutId id="2147483829" r:id="rId15"/>
    <p:sldLayoutId id="2147483830" r:id="rId16"/>
    <p:sldLayoutId id="2147483831" r:id="rId17"/>
    <p:sldLayoutId id="2147483832" r:id="rId18"/>
    <p:sldLayoutId id="2147483833" r:id="rId19"/>
    <p:sldLayoutId id="2147483834" r:id="rId20"/>
    <p:sldLayoutId id="2147483835" r:id="rId21"/>
    <p:sldLayoutId id="2147483836" r:id="rId22"/>
    <p:sldLayoutId id="2147483849" r:id="rId23"/>
    <p:sldLayoutId id="2147483837" r:id="rId24"/>
    <p:sldLayoutId id="2147483838" r:id="rId25"/>
    <p:sldLayoutId id="2147483839" r:id="rId26"/>
    <p:sldLayoutId id="2147483840" r:id="rId27"/>
    <p:sldLayoutId id="2147483841" r:id="rId28"/>
    <p:sldLayoutId id="2147483842" r:id="rId29"/>
    <p:sldLayoutId id="2147483843" r:id="rId30"/>
    <p:sldLayoutId id="2147483844" r:id="rId31"/>
    <p:sldLayoutId id="2147483845" r:id="rId32"/>
    <p:sldLayoutId id="2147483846" r:id="rId33"/>
    <p:sldLayoutId id="2147483847" r:id="rId34"/>
    <p:sldLayoutId id="2147483848" r:id="rId35"/>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p15:clr>
            <a:srgbClr val="F26B43"/>
          </p15:clr>
        </p15:guide>
        <p15:guide id="2" pos="7423">
          <p15:clr>
            <a:srgbClr val="F26B43"/>
          </p15:clr>
        </p15:guide>
        <p15:guide id="3" pos="257">
          <p15:clr>
            <a:srgbClr val="F26B43"/>
          </p15:clr>
        </p15:guide>
        <p15:guide id="4" orient="horz" pos="406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slideLayout" Target="../slideLayouts/slideLayout4.xml"/><Relationship Id="rId7" Type="http://schemas.openxmlformats.org/officeDocument/2006/relationships/image" Target="../media/image4.svg"/><Relationship Id="rId2" Type="http://schemas.openxmlformats.org/officeDocument/2006/relationships/tags" Target="../tags/tag6.xml"/><Relationship Id="rId1" Type="http://schemas.openxmlformats.org/officeDocument/2006/relationships/tags" Target="../tags/tag5.xml"/><Relationship Id="rId6" Type="http://schemas.openxmlformats.org/officeDocument/2006/relationships/image" Target="../media/image3.png"/><Relationship Id="rId5" Type="http://schemas.openxmlformats.org/officeDocument/2006/relationships/image" Target="../media/image21.svg"/><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slideLayout" Target="../slideLayouts/slideLayout4.xml"/><Relationship Id="rId7" Type="http://schemas.openxmlformats.org/officeDocument/2006/relationships/image" Target="../media/image4.svg"/><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image" Target="../media/image3.png"/><Relationship Id="rId5" Type="http://schemas.openxmlformats.org/officeDocument/2006/relationships/image" Target="../media/image21.svg"/><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56.xml"/></Relationships>
</file>

<file path=ppt/slides/_rels/slide13.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slideLayout" Target="../slideLayouts/slideLayout4.xml"/><Relationship Id="rId7" Type="http://schemas.openxmlformats.org/officeDocument/2006/relationships/image" Target="../media/image4.svg"/><Relationship Id="rId2" Type="http://schemas.openxmlformats.org/officeDocument/2006/relationships/tags" Target="../tags/tag10.xml"/><Relationship Id="rId1" Type="http://schemas.openxmlformats.org/officeDocument/2006/relationships/tags" Target="../tags/tag9.xml"/><Relationship Id="rId6" Type="http://schemas.openxmlformats.org/officeDocument/2006/relationships/image" Target="../media/image3.png"/><Relationship Id="rId5" Type="http://schemas.openxmlformats.org/officeDocument/2006/relationships/image" Target="../media/image21.svg"/><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slideLayout" Target="../slideLayouts/slideLayout4.xml"/><Relationship Id="rId7" Type="http://schemas.openxmlformats.org/officeDocument/2006/relationships/image" Target="../media/image4.svg"/><Relationship Id="rId2" Type="http://schemas.openxmlformats.org/officeDocument/2006/relationships/tags" Target="../tags/tag12.xml"/><Relationship Id="rId1" Type="http://schemas.openxmlformats.org/officeDocument/2006/relationships/tags" Target="../tags/tag11.xml"/><Relationship Id="rId6" Type="http://schemas.openxmlformats.org/officeDocument/2006/relationships/image" Target="../media/image3.png"/><Relationship Id="rId5" Type="http://schemas.openxmlformats.org/officeDocument/2006/relationships/image" Target="../media/image21.svg"/><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slideLayout" Target="../slideLayouts/slideLayout4.xml"/><Relationship Id="rId7" Type="http://schemas.openxmlformats.org/officeDocument/2006/relationships/image" Target="../media/image4.svg"/><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image" Target="../media/image3.png"/><Relationship Id="rId5" Type="http://schemas.openxmlformats.org/officeDocument/2006/relationships/image" Target="../media/image21.svg"/><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slideLayout" Target="../slideLayouts/slideLayout4.xml"/><Relationship Id="rId7" Type="http://schemas.openxmlformats.org/officeDocument/2006/relationships/image" Target="../media/image3.png"/><Relationship Id="rId2" Type="http://schemas.openxmlformats.org/officeDocument/2006/relationships/tags" Target="../tags/tag16.xml"/><Relationship Id="rId1" Type="http://schemas.openxmlformats.org/officeDocument/2006/relationships/tags" Target="../tags/tag15.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notesSlide" Target="../notesSlides/notesSlide3.xml"/><Relationship Id="rId9" Type="http://schemas.openxmlformats.org/officeDocument/2006/relationships/image" Target="../media/image46.png"/></Relationships>
</file>

<file path=ppt/slides/_rels/slide17.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Layout" Target="../slideLayouts/slideLayout56.xml"/></Relationships>
</file>

<file path=ppt/slides/_rels/slide18.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slideLayout" Target="../slideLayouts/slideLayout4.xml"/><Relationship Id="rId7" Type="http://schemas.openxmlformats.org/officeDocument/2006/relationships/image" Target="../media/image4.svg"/><Relationship Id="rId2" Type="http://schemas.openxmlformats.org/officeDocument/2006/relationships/tags" Target="../tags/tag18.xml"/><Relationship Id="rId1" Type="http://schemas.openxmlformats.org/officeDocument/2006/relationships/tags" Target="../tags/tag17.xml"/><Relationship Id="rId6" Type="http://schemas.openxmlformats.org/officeDocument/2006/relationships/image" Target="../media/image3.png"/><Relationship Id="rId5" Type="http://schemas.openxmlformats.org/officeDocument/2006/relationships/image" Target="../media/image21.svg"/><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slideLayout" Target="../slideLayouts/slideLayout4.xml"/><Relationship Id="rId7" Type="http://schemas.openxmlformats.org/officeDocument/2006/relationships/image" Target="../media/image4.svg"/><Relationship Id="rId2" Type="http://schemas.openxmlformats.org/officeDocument/2006/relationships/tags" Target="../tags/tag20.xml"/><Relationship Id="rId1" Type="http://schemas.openxmlformats.org/officeDocument/2006/relationships/tags" Target="../tags/tag19.xml"/><Relationship Id="rId6" Type="http://schemas.openxmlformats.org/officeDocument/2006/relationships/image" Target="../media/image3.png"/><Relationship Id="rId5" Type="http://schemas.openxmlformats.org/officeDocument/2006/relationships/image" Target="../media/image21.svg"/><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32.xml"/></Relationships>
</file>

<file path=ppt/slides/_rels/slide20.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slideLayout" Target="../slideLayouts/slideLayout4.xml"/><Relationship Id="rId7" Type="http://schemas.openxmlformats.org/officeDocument/2006/relationships/image" Target="../media/image4.svg"/><Relationship Id="rId2" Type="http://schemas.openxmlformats.org/officeDocument/2006/relationships/tags" Target="../tags/tag22.xml"/><Relationship Id="rId1" Type="http://schemas.openxmlformats.org/officeDocument/2006/relationships/tags" Target="../tags/tag21.xml"/><Relationship Id="rId6" Type="http://schemas.openxmlformats.org/officeDocument/2006/relationships/image" Target="../media/image3.png"/><Relationship Id="rId5" Type="http://schemas.openxmlformats.org/officeDocument/2006/relationships/image" Target="../media/image21.svg"/><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68.xml"/><Relationship Id="rId4" Type="http://schemas.openxmlformats.org/officeDocument/2006/relationships/image" Target="../media/image52.png"/></Relationships>
</file>

<file path=ppt/slides/_rels/slide2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6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2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xml"/><Relationship Id="rId1" Type="http://schemas.openxmlformats.org/officeDocument/2006/relationships/slideLayout" Target="../slideLayouts/slideLayout7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6.png"/><Relationship Id="rId1" Type="http://schemas.openxmlformats.org/officeDocument/2006/relationships/slideLayout" Target="../slideLayouts/slideLayout56.xml"/></Relationships>
</file>

<file path=ppt/slides/_rels/slide6.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62.xml"/><Relationship Id="rId5" Type="http://schemas.openxmlformats.org/officeDocument/2006/relationships/image" Target="../media/image4.sv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2.xml"/><Relationship Id="rId1" Type="http://schemas.openxmlformats.org/officeDocument/2006/relationships/slideLayout" Target="../slideLayouts/slideLayout56.xml"/></Relationships>
</file>

<file path=ppt/slides/_rels/slide8.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slideLayout" Target="../slideLayouts/slideLayout4.xml"/><Relationship Id="rId7" Type="http://schemas.openxmlformats.org/officeDocument/2006/relationships/image" Target="../media/image4.sv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3.png"/><Relationship Id="rId5" Type="http://schemas.openxmlformats.org/officeDocument/2006/relationships/image" Target="../media/image21.svg"/><Relationship Id="rId4" Type="http://schemas.openxmlformats.org/officeDocument/2006/relationships/image" Target="../media/image20.png"/><Relationship Id="rId9" Type="http://schemas.openxmlformats.org/officeDocument/2006/relationships/image" Target="../media/image45.png"/></Relationships>
</file>

<file path=ppt/slides/_rels/slide9.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slideLayout" Target="../slideLayouts/slideLayout4.xml"/><Relationship Id="rId7" Type="http://schemas.openxmlformats.org/officeDocument/2006/relationships/image" Target="../media/image4.svg"/><Relationship Id="rId2" Type="http://schemas.openxmlformats.org/officeDocument/2006/relationships/tags" Target="../tags/tag4.xml"/><Relationship Id="rId1" Type="http://schemas.openxmlformats.org/officeDocument/2006/relationships/tags" Target="../tags/tag3.xml"/><Relationship Id="rId6" Type="http://schemas.openxmlformats.org/officeDocument/2006/relationships/image" Target="../media/image3.png"/><Relationship Id="rId5" Type="http://schemas.openxmlformats.org/officeDocument/2006/relationships/image" Target="../media/image21.svg"/><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p:cNvSpPr>
            <a:spLocks noGrp="1"/>
          </p:cNvSpPr>
          <p:nvPr>
            <p:ph type="body" sz="quarter" idx="11"/>
          </p:nvPr>
        </p:nvSpPr>
        <p:spPr/>
        <p:txBody>
          <a:bodyPr>
            <a:normAutofit/>
          </a:bodyPr>
          <a:lstStyle/>
          <a:p>
            <a:pPr>
              <a:lnSpc>
                <a:spcPct val="100000"/>
              </a:lnSpc>
            </a:pPr>
            <a:r>
              <a:rPr lang="es-ES_tradnl" sz="4000" dirty="0" err="1"/>
              <a:t>First</a:t>
            </a:r>
            <a:r>
              <a:rPr lang="es-ES_tradnl" sz="4000" dirty="0"/>
              <a:t> </a:t>
            </a:r>
            <a:r>
              <a:rPr lang="es-ES_tradnl" sz="4000" dirty="0" err="1"/>
              <a:t>Steps</a:t>
            </a:r>
            <a:r>
              <a:rPr lang="es-ES_tradnl" sz="4000" dirty="0"/>
              <a:t> </a:t>
            </a:r>
            <a:r>
              <a:rPr lang="es-ES_tradnl" sz="4000" dirty="0" err="1"/>
              <a:t>Analysis</a:t>
            </a:r>
            <a:r>
              <a:rPr lang="es-ES_tradnl" sz="4000" dirty="0"/>
              <a:t> </a:t>
            </a:r>
            <a:r>
              <a:rPr lang="es-ES_tradnl" sz="4000" dirty="0" err="1"/>
              <a:t>Document</a:t>
            </a:r>
            <a:endParaRPr lang="es-ES_tradnl" sz="4000" dirty="0"/>
          </a:p>
        </p:txBody>
      </p:sp>
      <p:sp>
        <p:nvSpPr>
          <p:cNvPr id="3" name="Marcador de texto 2"/>
          <p:cNvSpPr>
            <a:spLocks noGrp="1"/>
          </p:cNvSpPr>
          <p:nvPr>
            <p:ph type="body" sz="quarter" idx="12"/>
          </p:nvPr>
        </p:nvSpPr>
        <p:spPr/>
        <p:txBody>
          <a:bodyPr/>
          <a:lstStyle/>
          <a:p>
            <a:r>
              <a:rPr lang="es-ES_tradnl" dirty="0" err="1"/>
              <a:t>Jump</a:t>
            </a:r>
            <a:r>
              <a:rPr lang="es-ES_tradnl" dirty="0"/>
              <a:t> </a:t>
            </a:r>
            <a:r>
              <a:rPr lang="es-ES_tradnl" dirty="0" err="1"/>
              <a:t>the</a:t>
            </a:r>
            <a:r>
              <a:rPr lang="es-ES_tradnl" dirty="0"/>
              <a:t> </a:t>
            </a:r>
            <a:r>
              <a:rPr lang="es-ES_tradnl" dirty="0" err="1"/>
              <a:t>Queue</a:t>
            </a:r>
            <a:r>
              <a:rPr lang="es-ES_tradnl" dirty="0"/>
              <a:t> V1.4</a:t>
            </a:r>
          </a:p>
        </p:txBody>
      </p:sp>
      <p:pic>
        <p:nvPicPr>
          <p:cNvPr id="76" name="Picture 3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13044" y="6163151"/>
            <a:ext cx="1583556" cy="434201"/>
          </a:xfrm>
          <a:prstGeom prst="rect">
            <a:avLst/>
          </a:prstGeom>
        </p:spPr>
      </p:pic>
    </p:spTree>
    <p:extLst>
      <p:ext uri="{BB962C8B-B14F-4D97-AF65-F5344CB8AC3E}">
        <p14:creationId xmlns:p14="http://schemas.microsoft.com/office/powerpoint/2010/main" val="39190494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Rectangle 65">
            <a:extLst>
              <a:ext uri="{FF2B5EF4-FFF2-40B4-BE49-F238E27FC236}">
                <a16:creationId xmlns:a16="http://schemas.microsoft.com/office/drawing/2014/main" id="{C50C01FB-E2BF-4470-A153-6F7BF3CCF3F9}"/>
              </a:ext>
            </a:extLst>
          </p:cNvPr>
          <p:cNvSpPr/>
          <p:nvPr/>
        </p:nvSpPr>
        <p:spPr>
          <a:xfrm>
            <a:off x="0" y="4797152"/>
            <a:ext cx="12192000" cy="206084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pic>
        <p:nvPicPr>
          <p:cNvPr id="67" name="Graphic 13">
            <a:extLst>
              <a:ext uri="{FF2B5EF4-FFF2-40B4-BE49-F238E27FC236}">
                <a16:creationId xmlns:a16="http://schemas.microsoft.com/office/drawing/2014/main" id="{CBFCF213-9AB8-422B-8F8D-9F6A01ED15F1}"/>
              </a:ext>
            </a:extLst>
          </p:cNvPr>
          <p:cNvPicPr>
            <a:picLocks noChangeAspect="1"/>
          </p:cNvPicPr>
          <p:nvPr/>
        </p:nvPicPr>
        <p:blipFill>
          <a:blip r:embed="rId4">
            <a:extLst>
              <a:ext uri="{96DAC541-7B7A-43D3-8B79-37D633B846F1}">
                <asvg:svgBlip xmlns:asvg="http://schemas.microsoft.com/office/drawing/2016/SVG/main" r:embed="rId5"/>
              </a:ext>
            </a:extLst>
          </a:blip>
          <a:srcRect r="13305" b="8553"/>
          <a:stretch>
            <a:fillRect/>
          </a:stretch>
        </p:blipFill>
        <p:spPr>
          <a:xfrm rot="19314106">
            <a:off x="10091405" y="-166653"/>
            <a:ext cx="3522628" cy="5177025"/>
          </a:xfrm>
          <a:custGeom>
            <a:avLst/>
            <a:gdLst>
              <a:gd name="connsiteX0" fmla="*/ 3522628 w 3522628"/>
              <a:gd name="connsiteY0" fmla="*/ 891962 h 5177025"/>
              <a:gd name="connsiteX1" fmla="*/ 162923 w 3522628"/>
              <a:gd name="connsiteY1" fmla="*/ 5177025 h 5177025"/>
              <a:gd name="connsiteX2" fmla="*/ 0 w 3522628"/>
              <a:gd name="connsiteY2" fmla="*/ 5049285 h 5177025"/>
              <a:gd name="connsiteX3" fmla="*/ 0 w 3522628"/>
              <a:gd name="connsiteY3" fmla="*/ 1923687 h 5177025"/>
              <a:gd name="connsiteX4" fmla="*/ 1508267 w 3522628"/>
              <a:gd name="connsiteY4" fmla="*/ 0 h 5177025"/>
              <a:gd name="connsiteX5" fmla="*/ 2384994 w 3522628"/>
              <a:gd name="connsiteY5" fmla="*/ 0 h 51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2628" h="5177025">
                <a:moveTo>
                  <a:pt x="3522628" y="891962"/>
                </a:moveTo>
                <a:lnTo>
                  <a:pt x="162923" y="5177025"/>
                </a:lnTo>
                <a:lnTo>
                  <a:pt x="0" y="5049285"/>
                </a:lnTo>
                <a:lnTo>
                  <a:pt x="0" y="1923687"/>
                </a:lnTo>
                <a:lnTo>
                  <a:pt x="1508267" y="0"/>
                </a:lnTo>
                <a:lnTo>
                  <a:pt x="2384994" y="0"/>
                </a:lnTo>
                <a:close/>
              </a:path>
            </a:pathLst>
          </a:custGeom>
        </p:spPr>
      </p:pic>
      <p:sp>
        <p:nvSpPr>
          <p:cNvPr id="68" name="Title 8"/>
          <p:cNvSpPr txBox="1">
            <a:spLocks/>
          </p:cNvSpPr>
          <p:nvPr/>
        </p:nvSpPr>
        <p:spPr>
          <a:xfrm>
            <a:off x="247310" y="230111"/>
            <a:ext cx="11016604" cy="863600"/>
          </a:xfrm>
          <a:prstGeom prst="rect">
            <a:avLst/>
          </a:prstGeom>
        </p:spPr>
        <p:txBody>
          <a:bodyPr/>
          <a:lstStyle>
            <a:lvl1pPr algn="l" defTabSz="914400" rtl="0" eaLnBrk="1" latinLnBrk="0" hangingPunct="1">
              <a:lnSpc>
                <a:spcPts val="3000"/>
              </a:lnSpc>
              <a:spcBef>
                <a:spcPct val="0"/>
              </a:spcBef>
              <a:buNone/>
              <a:defRPr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a:lstStyle>
          <a:p>
            <a:r>
              <a:rPr lang="es-ES" dirty="0" err="1"/>
              <a:t>User</a:t>
            </a:r>
            <a:r>
              <a:rPr lang="es-ES" dirty="0"/>
              <a:t> </a:t>
            </a:r>
            <a:r>
              <a:rPr lang="es-ES" dirty="0" err="1"/>
              <a:t>Story</a:t>
            </a:r>
            <a:r>
              <a:rPr lang="es-ES" dirty="0"/>
              <a:t> 3</a:t>
            </a:r>
          </a:p>
          <a:p>
            <a:r>
              <a:rPr lang="es-ES" sz="1600" dirty="0" err="1"/>
              <a:t>Read</a:t>
            </a:r>
            <a:r>
              <a:rPr lang="es-ES" sz="1600" dirty="0"/>
              <a:t> </a:t>
            </a:r>
            <a:r>
              <a:rPr lang="es-ES" sz="1600" dirty="0" err="1"/>
              <a:t>Terms</a:t>
            </a:r>
            <a:r>
              <a:rPr lang="es-ES" sz="1600" dirty="0"/>
              <a:t> &amp; </a:t>
            </a:r>
            <a:r>
              <a:rPr lang="es-ES" sz="1600" dirty="0" err="1"/>
              <a:t>Conditions</a:t>
            </a:r>
            <a:endParaRPr lang="es-ES_tradnl" sz="1600" dirty="0"/>
          </a:p>
        </p:txBody>
      </p:sp>
      <p:pic>
        <p:nvPicPr>
          <p:cNvPr id="121" name="Graphic 4">
            <a:extLst>
              <a:ext uri="{FF2B5EF4-FFF2-40B4-BE49-F238E27FC236}">
                <a16:creationId xmlns:a16="http://schemas.microsoft.com/office/drawing/2014/main" id="{25EEA1D4-3AF7-42D7-AE97-AE404AECFAEB}"/>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81836" t="-4713" b="16530"/>
          <a:stretch/>
        </p:blipFill>
        <p:spPr>
          <a:xfrm>
            <a:off x="11547793" y="188640"/>
            <a:ext cx="424356" cy="459624"/>
          </a:xfrm>
          <a:prstGeom prst="rect">
            <a:avLst/>
          </a:prstGeom>
        </p:spPr>
      </p:pic>
      <p:sp>
        <p:nvSpPr>
          <p:cNvPr id="122" name="Retângulo 43">
            <a:extLst>
              <a:ext uri="{FF2B5EF4-FFF2-40B4-BE49-F238E27FC236}">
                <a16:creationId xmlns:a16="http://schemas.microsoft.com/office/drawing/2014/main" id="{834ADCB4-BFB1-450D-8F6D-64217F4CD92C}"/>
              </a:ext>
            </a:extLst>
          </p:cNvPr>
          <p:cNvSpPr/>
          <p:nvPr/>
        </p:nvSpPr>
        <p:spPr>
          <a:xfrm>
            <a:off x="191344" y="6515877"/>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59" name="Rectángulo redondeado 58"/>
          <p:cNvSpPr/>
          <p:nvPr/>
        </p:nvSpPr>
        <p:spPr>
          <a:xfrm>
            <a:off x="4313889" y="5534772"/>
            <a:ext cx="3435259" cy="573437"/>
          </a:xfrm>
          <a:prstGeom prst="roundRect">
            <a:avLst/>
          </a:prstGeom>
          <a:noFill/>
          <a:ln w="19050">
            <a:solidFill>
              <a:schemeClr val="accent3"/>
            </a:solidFill>
            <a:prstDash val="dash"/>
          </a:ln>
        </p:spPr>
        <p:style>
          <a:lnRef idx="2">
            <a:schemeClr val="dk1"/>
          </a:lnRef>
          <a:fillRef idx="1">
            <a:schemeClr val="lt1"/>
          </a:fillRef>
          <a:effectRef idx="0">
            <a:schemeClr val="dk1"/>
          </a:effectRef>
          <a:fontRef idx="minor">
            <a:schemeClr val="dk1"/>
          </a:fontRef>
        </p:style>
        <p:txBody>
          <a:bodyPr rtlCol="0" anchor="ctr"/>
          <a:lstStyle/>
          <a:p>
            <a:pPr lvl="0" algn="ctr"/>
            <a:r>
              <a:rPr lang="fr-BE" sz="1600" dirty="0"/>
              <a:t>Size:</a:t>
            </a:r>
            <a:endParaRPr lang="fr-BE" sz="1600" b="1" dirty="0"/>
          </a:p>
        </p:txBody>
      </p:sp>
      <p:sp>
        <p:nvSpPr>
          <p:cNvPr id="60" name="Rectángulo redondeado 59"/>
          <p:cNvSpPr/>
          <p:nvPr/>
        </p:nvSpPr>
        <p:spPr>
          <a:xfrm>
            <a:off x="501310" y="5534772"/>
            <a:ext cx="3435259" cy="573437"/>
          </a:xfrm>
          <a:prstGeom prst="roundRect">
            <a:avLst/>
          </a:prstGeom>
          <a:noFill/>
          <a:ln w="19050">
            <a:solidFill>
              <a:schemeClr val="accent3"/>
            </a:solidFill>
            <a:prstDash val="dash"/>
          </a:ln>
        </p:spPr>
        <p:style>
          <a:lnRef idx="2">
            <a:schemeClr val="dk1"/>
          </a:lnRef>
          <a:fillRef idx="1">
            <a:schemeClr val="lt1"/>
          </a:fillRef>
          <a:effectRef idx="0">
            <a:schemeClr val="dk1"/>
          </a:effectRef>
          <a:fontRef idx="minor">
            <a:schemeClr val="dk1"/>
          </a:fontRef>
        </p:style>
        <p:txBody>
          <a:bodyPr rtlCol="0" anchor="ctr"/>
          <a:lstStyle/>
          <a:p>
            <a:pPr lvl="0" algn="ctr"/>
            <a:r>
              <a:rPr lang="fr-BE" sz="1600" dirty="0" err="1"/>
              <a:t>Priority</a:t>
            </a:r>
            <a:r>
              <a:rPr lang="fr-BE" sz="1600" dirty="0"/>
              <a:t>:</a:t>
            </a:r>
            <a:endParaRPr lang="fr-BE" sz="1600" b="1" dirty="0"/>
          </a:p>
        </p:txBody>
      </p:sp>
      <p:sp>
        <p:nvSpPr>
          <p:cNvPr id="61" name="Rectángulo redondeado 60"/>
          <p:cNvSpPr/>
          <p:nvPr/>
        </p:nvSpPr>
        <p:spPr>
          <a:xfrm>
            <a:off x="8079972" y="5534772"/>
            <a:ext cx="3435259" cy="573437"/>
          </a:xfrm>
          <a:prstGeom prst="roundRect">
            <a:avLst/>
          </a:prstGeom>
          <a:noFill/>
          <a:ln w="19050">
            <a:solidFill>
              <a:schemeClr val="bg2">
                <a:lumMod val="50000"/>
              </a:schemeClr>
            </a:solidFill>
            <a:prstDash val="dash"/>
          </a:ln>
        </p:spPr>
        <p:style>
          <a:lnRef idx="2">
            <a:schemeClr val="dk1"/>
          </a:lnRef>
          <a:fillRef idx="1">
            <a:schemeClr val="lt1"/>
          </a:fillRef>
          <a:effectRef idx="0">
            <a:schemeClr val="dk1"/>
          </a:effectRef>
          <a:fontRef idx="minor">
            <a:schemeClr val="dk1"/>
          </a:fontRef>
        </p:style>
        <p:txBody>
          <a:bodyPr rtlCol="0" anchor="ctr"/>
          <a:lstStyle/>
          <a:p>
            <a:pPr lvl="0" algn="ctr"/>
            <a:r>
              <a:rPr lang="fr-BE" sz="1600" dirty="0" err="1">
                <a:solidFill>
                  <a:schemeClr val="bg2">
                    <a:lumMod val="50000"/>
                  </a:schemeClr>
                </a:solidFill>
              </a:rPr>
              <a:t>Dependency</a:t>
            </a:r>
            <a:r>
              <a:rPr lang="fr-BE" sz="1600" dirty="0">
                <a:solidFill>
                  <a:schemeClr val="bg2">
                    <a:lumMod val="50000"/>
                  </a:schemeClr>
                </a:solidFill>
              </a:rPr>
              <a:t>:</a:t>
            </a:r>
          </a:p>
        </p:txBody>
      </p:sp>
      <p:sp>
        <p:nvSpPr>
          <p:cNvPr id="14" name="Rectangle 79">
            <a:extLst>
              <a:ext uri="{FF2B5EF4-FFF2-40B4-BE49-F238E27FC236}">
                <a16:creationId xmlns:a16="http://schemas.microsoft.com/office/drawing/2014/main" id="{3CB99149-1DB0-4C56-A165-C31F1B62ABE2}"/>
              </a:ext>
            </a:extLst>
          </p:cNvPr>
          <p:cNvSpPr/>
          <p:nvPr>
            <p:custDataLst>
              <p:tags r:id="rId1"/>
            </p:custDataLst>
          </p:nvPr>
        </p:nvSpPr>
        <p:spPr>
          <a:xfrm>
            <a:off x="3647728" y="764704"/>
            <a:ext cx="5472608" cy="838979"/>
          </a:xfrm>
          <a:prstGeom prst="wedgeRectCallout">
            <a:avLst>
              <a:gd name="adj1" fmla="val -68690"/>
              <a:gd name="adj2" fmla="val 63466"/>
            </a:avLst>
          </a:prstGeom>
          <a:solidFill>
            <a:schemeClr val="bg2"/>
          </a:solidFill>
          <a:ln w="12700" cap="flat" cmpd="sng" algn="ctr">
            <a:noFill/>
            <a:prstDash val="solid"/>
            <a:miter lim="800000"/>
          </a:ln>
          <a:effectLst/>
        </p:spPr>
        <p:txBody>
          <a:bodyPr lIns="180000" tIns="180000" rIns="180000" bIns="180000" rtlCol="0" anchor="t"/>
          <a:lstStyle/>
          <a:p>
            <a:pPr defTabSz="844083">
              <a:defRPr/>
            </a:pPr>
            <a:r>
              <a:rPr lang="en-US" sz="1200" b="1" kern="0" dirty="0">
                <a:cs typeface="Arial"/>
              </a:rPr>
              <a:t>I need</a:t>
            </a:r>
          </a:p>
          <a:p>
            <a:pPr defTabSz="844083">
              <a:defRPr/>
            </a:pPr>
            <a:r>
              <a:rPr lang="en-US" sz="1200" kern="0" dirty="0">
                <a:cs typeface="Arial"/>
              </a:rPr>
              <a:t>to read the terms and conditions of the queue </a:t>
            </a:r>
            <a:endParaRPr lang="en-US" sz="1200" b="1" kern="0" dirty="0">
              <a:cs typeface="Arial"/>
            </a:endParaRPr>
          </a:p>
        </p:txBody>
      </p:sp>
      <p:sp>
        <p:nvSpPr>
          <p:cNvPr id="15" name="Rectangle 79">
            <a:extLst>
              <a:ext uri="{FF2B5EF4-FFF2-40B4-BE49-F238E27FC236}">
                <a16:creationId xmlns:a16="http://schemas.microsoft.com/office/drawing/2014/main" id="{3CB99149-1DB0-4C56-A165-C31F1B62ABE2}"/>
              </a:ext>
            </a:extLst>
          </p:cNvPr>
          <p:cNvSpPr/>
          <p:nvPr>
            <p:custDataLst>
              <p:tags r:id="rId2"/>
            </p:custDataLst>
          </p:nvPr>
        </p:nvSpPr>
        <p:spPr>
          <a:xfrm>
            <a:off x="3647728" y="1700809"/>
            <a:ext cx="5472608" cy="936104"/>
          </a:xfrm>
          <a:prstGeom prst="wedgeRectCallout">
            <a:avLst>
              <a:gd name="adj1" fmla="val -69600"/>
              <a:gd name="adj2" fmla="val -7548"/>
            </a:avLst>
          </a:prstGeom>
          <a:solidFill>
            <a:schemeClr val="bg2"/>
          </a:solidFill>
          <a:ln w="12700" cap="flat" cmpd="sng" algn="ctr">
            <a:noFill/>
            <a:prstDash val="solid"/>
            <a:miter lim="800000"/>
          </a:ln>
          <a:effectLst/>
        </p:spPr>
        <p:txBody>
          <a:bodyPr lIns="180000" tIns="180000" rIns="180000" bIns="180000" rtlCol="0" anchor="t"/>
          <a:lstStyle/>
          <a:p>
            <a:pPr defTabSz="844083">
              <a:defRPr/>
            </a:pPr>
            <a:r>
              <a:rPr lang="en-US" sz="1200" b="1" kern="0" dirty="0">
                <a:cs typeface="Arial"/>
              </a:rPr>
              <a:t>So that </a:t>
            </a:r>
          </a:p>
          <a:p>
            <a:pPr defTabSz="844083">
              <a:defRPr/>
            </a:pPr>
            <a:r>
              <a:rPr lang="en-US" sz="1200" kern="0" dirty="0">
                <a:cs typeface="Arial"/>
              </a:rPr>
              <a:t>I can </a:t>
            </a:r>
            <a:r>
              <a:rPr lang="es-ES" sz="1200" kern="0" dirty="0">
                <a:cs typeface="Arial"/>
              </a:rPr>
              <a:t>complete </a:t>
            </a:r>
            <a:r>
              <a:rPr lang="es-ES" sz="1200" kern="0" dirty="0" err="1">
                <a:cs typeface="Arial"/>
              </a:rPr>
              <a:t>my</a:t>
            </a:r>
            <a:r>
              <a:rPr lang="es-ES" sz="1200" kern="0" dirty="0">
                <a:cs typeface="Arial"/>
              </a:rPr>
              <a:t> </a:t>
            </a:r>
            <a:r>
              <a:rPr lang="es-ES" sz="1200" kern="0" dirty="0" err="1">
                <a:cs typeface="Arial"/>
              </a:rPr>
              <a:t>registration</a:t>
            </a:r>
            <a:endParaRPr lang="en-US" sz="1200" b="1" kern="0" dirty="0">
              <a:cs typeface="Arial"/>
            </a:endParaRPr>
          </a:p>
        </p:txBody>
      </p:sp>
      <p:sp>
        <p:nvSpPr>
          <p:cNvPr id="2" name="Rectángulo redondeado 1"/>
          <p:cNvSpPr/>
          <p:nvPr/>
        </p:nvSpPr>
        <p:spPr>
          <a:xfrm>
            <a:off x="3647728" y="2734039"/>
            <a:ext cx="5472608" cy="1703073"/>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ES_tradnl" sz="1000" b="1" dirty="0" err="1"/>
              <a:t>Acceptance</a:t>
            </a:r>
            <a:r>
              <a:rPr lang="es-ES_tradnl" sz="1000" b="1" dirty="0"/>
              <a:t> </a:t>
            </a:r>
            <a:r>
              <a:rPr lang="es-ES_tradnl" sz="1000" b="1" dirty="0" err="1"/>
              <a:t>Criteria</a:t>
            </a:r>
            <a:r>
              <a:rPr lang="es-ES_tradnl" sz="1000" b="1" dirty="0"/>
              <a:t>:</a:t>
            </a:r>
          </a:p>
          <a:p>
            <a:endParaRPr lang="es-ES_tradnl" sz="1000" b="1" dirty="0"/>
          </a:p>
          <a:p>
            <a:pPr marL="171450" indent="-171450">
              <a:buFontTx/>
              <a:buChar char="-"/>
            </a:pPr>
            <a:r>
              <a:rPr lang="en-US" sz="1000" dirty="0"/>
              <a:t>The user can read the terms and conditions statement of the queue.</a:t>
            </a:r>
          </a:p>
        </p:txBody>
      </p:sp>
      <p:pic>
        <p:nvPicPr>
          <p:cNvPr id="16" name="Imagen 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68344" y="1453751"/>
            <a:ext cx="1987296" cy="2353056"/>
          </a:xfrm>
          <a:prstGeom prst="rect">
            <a:avLst/>
          </a:prstGeom>
        </p:spPr>
      </p:pic>
      <p:sp>
        <p:nvSpPr>
          <p:cNvPr id="3" name="Rectangle 2"/>
          <p:cNvSpPr/>
          <p:nvPr/>
        </p:nvSpPr>
        <p:spPr>
          <a:xfrm>
            <a:off x="1434473" y="3277798"/>
            <a:ext cx="845103" cy="307777"/>
          </a:xfrm>
          <a:prstGeom prst="rect">
            <a:avLst/>
          </a:prstGeom>
        </p:spPr>
        <p:txBody>
          <a:bodyPr wrap="none">
            <a:spAutoFit/>
          </a:bodyPr>
          <a:lstStyle/>
          <a:p>
            <a:r>
              <a:rPr lang="es-ES_tradnl" sz="1400" b="1" dirty="0" err="1"/>
              <a:t>Visitor</a:t>
            </a:r>
            <a:endParaRPr lang="es-ES_tradnl" sz="1400" b="1" dirty="0"/>
          </a:p>
        </p:txBody>
      </p:sp>
    </p:spTree>
    <p:extLst>
      <p:ext uri="{BB962C8B-B14F-4D97-AF65-F5344CB8AC3E}">
        <p14:creationId xmlns:p14="http://schemas.microsoft.com/office/powerpoint/2010/main" val="16332422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Rectangle 65">
            <a:extLst>
              <a:ext uri="{FF2B5EF4-FFF2-40B4-BE49-F238E27FC236}">
                <a16:creationId xmlns:a16="http://schemas.microsoft.com/office/drawing/2014/main" id="{C50C01FB-E2BF-4470-A153-6F7BF3CCF3F9}"/>
              </a:ext>
            </a:extLst>
          </p:cNvPr>
          <p:cNvSpPr/>
          <p:nvPr/>
        </p:nvSpPr>
        <p:spPr>
          <a:xfrm>
            <a:off x="0" y="4797152"/>
            <a:ext cx="12192000" cy="206084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pic>
        <p:nvPicPr>
          <p:cNvPr id="67" name="Graphic 13">
            <a:extLst>
              <a:ext uri="{FF2B5EF4-FFF2-40B4-BE49-F238E27FC236}">
                <a16:creationId xmlns:a16="http://schemas.microsoft.com/office/drawing/2014/main" id="{CBFCF213-9AB8-422B-8F8D-9F6A01ED15F1}"/>
              </a:ext>
            </a:extLst>
          </p:cNvPr>
          <p:cNvPicPr>
            <a:picLocks noChangeAspect="1"/>
          </p:cNvPicPr>
          <p:nvPr/>
        </p:nvPicPr>
        <p:blipFill>
          <a:blip r:embed="rId4">
            <a:extLst>
              <a:ext uri="{96DAC541-7B7A-43D3-8B79-37D633B846F1}">
                <asvg:svgBlip xmlns:asvg="http://schemas.microsoft.com/office/drawing/2016/SVG/main" r:embed="rId5"/>
              </a:ext>
            </a:extLst>
          </a:blip>
          <a:srcRect r="13305" b="8553"/>
          <a:stretch>
            <a:fillRect/>
          </a:stretch>
        </p:blipFill>
        <p:spPr>
          <a:xfrm rot="19314106">
            <a:off x="10091405" y="-166653"/>
            <a:ext cx="3522628" cy="5177025"/>
          </a:xfrm>
          <a:custGeom>
            <a:avLst/>
            <a:gdLst>
              <a:gd name="connsiteX0" fmla="*/ 3522628 w 3522628"/>
              <a:gd name="connsiteY0" fmla="*/ 891962 h 5177025"/>
              <a:gd name="connsiteX1" fmla="*/ 162923 w 3522628"/>
              <a:gd name="connsiteY1" fmla="*/ 5177025 h 5177025"/>
              <a:gd name="connsiteX2" fmla="*/ 0 w 3522628"/>
              <a:gd name="connsiteY2" fmla="*/ 5049285 h 5177025"/>
              <a:gd name="connsiteX3" fmla="*/ 0 w 3522628"/>
              <a:gd name="connsiteY3" fmla="*/ 1923687 h 5177025"/>
              <a:gd name="connsiteX4" fmla="*/ 1508267 w 3522628"/>
              <a:gd name="connsiteY4" fmla="*/ 0 h 5177025"/>
              <a:gd name="connsiteX5" fmla="*/ 2384994 w 3522628"/>
              <a:gd name="connsiteY5" fmla="*/ 0 h 51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2628" h="5177025">
                <a:moveTo>
                  <a:pt x="3522628" y="891962"/>
                </a:moveTo>
                <a:lnTo>
                  <a:pt x="162923" y="5177025"/>
                </a:lnTo>
                <a:lnTo>
                  <a:pt x="0" y="5049285"/>
                </a:lnTo>
                <a:lnTo>
                  <a:pt x="0" y="1923687"/>
                </a:lnTo>
                <a:lnTo>
                  <a:pt x="1508267" y="0"/>
                </a:lnTo>
                <a:lnTo>
                  <a:pt x="2384994" y="0"/>
                </a:lnTo>
                <a:close/>
              </a:path>
            </a:pathLst>
          </a:custGeom>
        </p:spPr>
      </p:pic>
      <p:sp>
        <p:nvSpPr>
          <p:cNvPr id="68" name="Title 8"/>
          <p:cNvSpPr txBox="1">
            <a:spLocks/>
          </p:cNvSpPr>
          <p:nvPr/>
        </p:nvSpPr>
        <p:spPr>
          <a:xfrm>
            <a:off x="247310" y="230111"/>
            <a:ext cx="11016604" cy="863600"/>
          </a:xfrm>
          <a:prstGeom prst="rect">
            <a:avLst/>
          </a:prstGeom>
        </p:spPr>
        <p:txBody>
          <a:bodyPr/>
          <a:lstStyle>
            <a:lvl1pPr algn="l" defTabSz="914400" rtl="0" eaLnBrk="1" latinLnBrk="0" hangingPunct="1">
              <a:lnSpc>
                <a:spcPts val="3000"/>
              </a:lnSpc>
              <a:spcBef>
                <a:spcPct val="0"/>
              </a:spcBef>
              <a:buNone/>
              <a:defRPr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a:lstStyle>
          <a:p>
            <a:r>
              <a:rPr lang="es-ES" dirty="0" err="1"/>
              <a:t>User</a:t>
            </a:r>
            <a:r>
              <a:rPr lang="es-ES" dirty="0"/>
              <a:t> </a:t>
            </a:r>
            <a:r>
              <a:rPr lang="es-ES" dirty="0" err="1"/>
              <a:t>Story</a:t>
            </a:r>
            <a:r>
              <a:rPr lang="es-ES" dirty="0"/>
              <a:t> 4</a:t>
            </a:r>
          </a:p>
          <a:p>
            <a:r>
              <a:rPr lang="es-ES" sz="1600" dirty="0"/>
              <a:t>Log </a:t>
            </a:r>
            <a:r>
              <a:rPr lang="es-ES" sz="1600" dirty="0" err="1"/>
              <a:t>out</a:t>
            </a:r>
            <a:endParaRPr lang="es-ES_tradnl" sz="1600" dirty="0"/>
          </a:p>
        </p:txBody>
      </p:sp>
      <p:pic>
        <p:nvPicPr>
          <p:cNvPr id="121" name="Graphic 4">
            <a:extLst>
              <a:ext uri="{FF2B5EF4-FFF2-40B4-BE49-F238E27FC236}">
                <a16:creationId xmlns:a16="http://schemas.microsoft.com/office/drawing/2014/main" id="{25EEA1D4-3AF7-42D7-AE97-AE404AECFAEB}"/>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81836" t="-4713" b="16530"/>
          <a:stretch/>
        </p:blipFill>
        <p:spPr>
          <a:xfrm>
            <a:off x="11547793" y="188640"/>
            <a:ext cx="424356" cy="459624"/>
          </a:xfrm>
          <a:prstGeom prst="rect">
            <a:avLst/>
          </a:prstGeom>
        </p:spPr>
      </p:pic>
      <p:sp>
        <p:nvSpPr>
          <p:cNvPr id="122" name="Retângulo 43">
            <a:extLst>
              <a:ext uri="{FF2B5EF4-FFF2-40B4-BE49-F238E27FC236}">
                <a16:creationId xmlns:a16="http://schemas.microsoft.com/office/drawing/2014/main" id="{834ADCB4-BFB1-450D-8F6D-64217F4CD92C}"/>
              </a:ext>
            </a:extLst>
          </p:cNvPr>
          <p:cNvSpPr/>
          <p:nvPr/>
        </p:nvSpPr>
        <p:spPr>
          <a:xfrm>
            <a:off x="191344" y="6515877"/>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59" name="Rectángulo redondeado 58"/>
          <p:cNvSpPr/>
          <p:nvPr/>
        </p:nvSpPr>
        <p:spPr>
          <a:xfrm>
            <a:off x="4313889" y="5534772"/>
            <a:ext cx="3435259" cy="573437"/>
          </a:xfrm>
          <a:prstGeom prst="roundRect">
            <a:avLst/>
          </a:prstGeom>
          <a:noFill/>
          <a:ln w="19050">
            <a:solidFill>
              <a:schemeClr val="accent3"/>
            </a:solidFill>
            <a:prstDash val="dash"/>
          </a:ln>
        </p:spPr>
        <p:style>
          <a:lnRef idx="2">
            <a:schemeClr val="dk1"/>
          </a:lnRef>
          <a:fillRef idx="1">
            <a:schemeClr val="lt1"/>
          </a:fillRef>
          <a:effectRef idx="0">
            <a:schemeClr val="dk1"/>
          </a:effectRef>
          <a:fontRef idx="minor">
            <a:schemeClr val="dk1"/>
          </a:fontRef>
        </p:style>
        <p:txBody>
          <a:bodyPr rtlCol="0" anchor="ctr"/>
          <a:lstStyle/>
          <a:p>
            <a:pPr lvl="0" algn="ctr"/>
            <a:r>
              <a:rPr lang="fr-BE" sz="1600" dirty="0"/>
              <a:t>Size:</a:t>
            </a:r>
            <a:endParaRPr lang="fr-BE" sz="1600" b="1" dirty="0"/>
          </a:p>
        </p:txBody>
      </p:sp>
      <p:sp>
        <p:nvSpPr>
          <p:cNvPr id="60" name="Rectángulo redondeado 59"/>
          <p:cNvSpPr/>
          <p:nvPr/>
        </p:nvSpPr>
        <p:spPr>
          <a:xfrm>
            <a:off x="501310" y="5534772"/>
            <a:ext cx="3435259" cy="573437"/>
          </a:xfrm>
          <a:prstGeom prst="roundRect">
            <a:avLst/>
          </a:prstGeom>
          <a:noFill/>
          <a:ln w="19050">
            <a:solidFill>
              <a:schemeClr val="accent3"/>
            </a:solidFill>
            <a:prstDash val="dash"/>
          </a:ln>
        </p:spPr>
        <p:style>
          <a:lnRef idx="2">
            <a:schemeClr val="dk1"/>
          </a:lnRef>
          <a:fillRef idx="1">
            <a:schemeClr val="lt1"/>
          </a:fillRef>
          <a:effectRef idx="0">
            <a:schemeClr val="dk1"/>
          </a:effectRef>
          <a:fontRef idx="minor">
            <a:schemeClr val="dk1"/>
          </a:fontRef>
        </p:style>
        <p:txBody>
          <a:bodyPr rtlCol="0" anchor="ctr"/>
          <a:lstStyle/>
          <a:p>
            <a:pPr lvl="0" algn="ctr"/>
            <a:r>
              <a:rPr lang="fr-BE" sz="1600" dirty="0" err="1"/>
              <a:t>Priority</a:t>
            </a:r>
            <a:r>
              <a:rPr lang="fr-BE" sz="1600" dirty="0"/>
              <a:t>:</a:t>
            </a:r>
            <a:endParaRPr lang="fr-BE" sz="1600" b="1" dirty="0"/>
          </a:p>
        </p:txBody>
      </p:sp>
      <p:sp>
        <p:nvSpPr>
          <p:cNvPr id="61" name="Rectángulo redondeado 60"/>
          <p:cNvSpPr/>
          <p:nvPr/>
        </p:nvSpPr>
        <p:spPr>
          <a:xfrm>
            <a:off x="8079972" y="5534772"/>
            <a:ext cx="3435259" cy="573437"/>
          </a:xfrm>
          <a:prstGeom prst="roundRect">
            <a:avLst/>
          </a:prstGeom>
          <a:noFill/>
          <a:ln w="19050">
            <a:solidFill>
              <a:schemeClr val="bg2">
                <a:lumMod val="50000"/>
              </a:schemeClr>
            </a:solidFill>
            <a:prstDash val="dash"/>
          </a:ln>
        </p:spPr>
        <p:style>
          <a:lnRef idx="2">
            <a:schemeClr val="dk1"/>
          </a:lnRef>
          <a:fillRef idx="1">
            <a:schemeClr val="lt1"/>
          </a:fillRef>
          <a:effectRef idx="0">
            <a:schemeClr val="dk1"/>
          </a:effectRef>
          <a:fontRef idx="minor">
            <a:schemeClr val="dk1"/>
          </a:fontRef>
        </p:style>
        <p:txBody>
          <a:bodyPr rtlCol="0" anchor="ctr"/>
          <a:lstStyle/>
          <a:p>
            <a:pPr lvl="0" algn="ctr"/>
            <a:r>
              <a:rPr lang="fr-BE" sz="1600" dirty="0" err="1">
                <a:solidFill>
                  <a:schemeClr val="bg2">
                    <a:lumMod val="50000"/>
                  </a:schemeClr>
                </a:solidFill>
              </a:rPr>
              <a:t>Dependency</a:t>
            </a:r>
            <a:r>
              <a:rPr lang="fr-BE" sz="1600" dirty="0">
                <a:solidFill>
                  <a:schemeClr val="bg2">
                    <a:lumMod val="50000"/>
                  </a:schemeClr>
                </a:solidFill>
              </a:rPr>
              <a:t>:</a:t>
            </a:r>
          </a:p>
        </p:txBody>
      </p:sp>
      <p:sp>
        <p:nvSpPr>
          <p:cNvPr id="14" name="Rectangle 79">
            <a:extLst>
              <a:ext uri="{FF2B5EF4-FFF2-40B4-BE49-F238E27FC236}">
                <a16:creationId xmlns:a16="http://schemas.microsoft.com/office/drawing/2014/main" id="{3CB99149-1DB0-4C56-A165-C31F1B62ABE2}"/>
              </a:ext>
            </a:extLst>
          </p:cNvPr>
          <p:cNvSpPr/>
          <p:nvPr>
            <p:custDataLst>
              <p:tags r:id="rId1"/>
            </p:custDataLst>
          </p:nvPr>
        </p:nvSpPr>
        <p:spPr>
          <a:xfrm>
            <a:off x="3647728" y="764704"/>
            <a:ext cx="5472608" cy="838979"/>
          </a:xfrm>
          <a:prstGeom prst="wedgeRectCallout">
            <a:avLst>
              <a:gd name="adj1" fmla="val -68690"/>
              <a:gd name="adj2" fmla="val 63466"/>
            </a:avLst>
          </a:prstGeom>
          <a:solidFill>
            <a:schemeClr val="bg2"/>
          </a:solidFill>
          <a:ln w="12700" cap="flat" cmpd="sng" algn="ctr">
            <a:noFill/>
            <a:prstDash val="solid"/>
            <a:miter lim="800000"/>
          </a:ln>
          <a:effectLst/>
        </p:spPr>
        <p:txBody>
          <a:bodyPr lIns="180000" tIns="180000" rIns="180000" bIns="180000" rtlCol="0" anchor="t"/>
          <a:lstStyle/>
          <a:p>
            <a:pPr defTabSz="844083">
              <a:defRPr/>
            </a:pPr>
            <a:r>
              <a:rPr lang="en-US" sz="1200" b="1" kern="0" dirty="0">
                <a:cs typeface="Arial"/>
              </a:rPr>
              <a:t>I need</a:t>
            </a:r>
          </a:p>
          <a:p>
            <a:pPr defTabSz="844083">
              <a:defRPr/>
            </a:pPr>
            <a:r>
              <a:rPr lang="en-US" sz="1200" kern="0" dirty="0">
                <a:cs typeface="Arial"/>
              </a:rPr>
              <a:t>to log out of the system </a:t>
            </a:r>
            <a:endParaRPr lang="en-US" sz="1200" b="1" kern="0" dirty="0">
              <a:cs typeface="Arial"/>
            </a:endParaRPr>
          </a:p>
        </p:txBody>
      </p:sp>
      <p:sp>
        <p:nvSpPr>
          <p:cNvPr id="15" name="Rectangle 79">
            <a:extLst>
              <a:ext uri="{FF2B5EF4-FFF2-40B4-BE49-F238E27FC236}">
                <a16:creationId xmlns:a16="http://schemas.microsoft.com/office/drawing/2014/main" id="{3CB99149-1DB0-4C56-A165-C31F1B62ABE2}"/>
              </a:ext>
            </a:extLst>
          </p:cNvPr>
          <p:cNvSpPr/>
          <p:nvPr>
            <p:custDataLst>
              <p:tags r:id="rId2"/>
            </p:custDataLst>
          </p:nvPr>
        </p:nvSpPr>
        <p:spPr>
          <a:xfrm>
            <a:off x="3647728" y="1700809"/>
            <a:ext cx="5472608" cy="936104"/>
          </a:xfrm>
          <a:prstGeom prst="wedgeRectCallout">
            <a:avLst>
              <a:gd name="adj1" fmla="val -69600"/>
              <a:gd name="adj2" fmla="val -7548"/>
            </a:avLst>
          </a:prstGeom>
          <a:solidFill>
            <a:schemeClr val="bg2"/>
          </a:solidFill>
          <a:ln w="12700" cap="flat" cmpd="sng" algn="ctr">
            <a:noFill/>
            <a:prstDash val="solid"/>
            <a:miter lim="800000"/>
          </a:ln>
          <a:effectLst/>
        </p:spPr>
        <p:txBody>
          <a:bodyPr lIns="180000" tIns="180000" rIns="180000" bIns="180000" rtlCol="0" anchor="t"/>
          <a:lstStyle/>
          <a:p>
            <a:pPr defTabSz="844083">
              <a:defRPr/>
            </a:pPr>
            <a:r>
              <a:rPr lang="en-US" sz="1200" b="1" kern="0" dirty="0">
                <a:cs typeface="Arial"/>
              </a:rPr>
              <a:t>So that </a:t>
            </a:r>
          </a:p>
          <a:p>
            <a:pPr defTabSz="844083">
              <a:defRPr/>
            </a:pPr>
            <a:r>
              <a:rPr lang="en-US" sz="1200" kern="0" dirty="0">
                <a:cs typeface="Arial"/>
              </a:rPr>
              <a:t>I can log in as another user</a:t>
            </a:r>
            <a:endParaRPr lang="en-US" sz="1200" b="1" kern="0" dirty="0">
              <a:cs typeface="Arial"/>
            </a:endParaRPr>
          </a:p>
        </p:txBody>
      </p:sp>
      <p:sp>
        <p:nvSpPr>
          <p:cNvPr id="2" name="Rectángulo redondeado 1"/>
          <p:cNvSpPr/>
          <p:nvPr/>
        </p:nvSpPr>
        <p:spPr>
          <a:xfrm>
            <a:off x="3647728" y="2734038"/>
            <a:ext cx="5472608" cy="1703073"/>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ES_tradnl" sz="1000" b="1" dirty="0" err="1"/>
              <a:t>Acceptance</a:t>
            </a:r>
            <a:r>
              <a:rPr lang="es-ES_tradnl" sz="1000" b="1" dirty="0"/>
              <a:t> </a:t>
            </a:r>
            <a:r>
              <a:rPr lang="es-ES_tradnl" sz="1000" b="1" dirty="0" err="1"/>
              <a:t>Criteria</a:t>
            </a:r>
            <a:r>
              <a:rPr lang="es-ES_tradnl" sz="1000" b="1" dirty="0"/>
              <a:t>:</a:t>
            </a:r>
          </a:p>
          <a:p>
            <a:endParaRPr lang="es-ES_tradnl" sz="1000" b="1" dirty="0"/>
          </a:p>
          <a:p>
            <a:pPr marL="171450" indent="-171450">
              <a:buFontTx/>
              <a:buChar char="-"/>
            </a:pPr>
            <a:r>
              <a:rPr lang="en-US" sz="1000" dirty="0"/>
              <a:t>At any moment, the logged in users can log out of the queue system (“Logout” button) and their ticket number must persist in the system.</a:t>
            </a:r>
          </a:p>
          <a:p>
            <a:pPr marL="171450" indent="-171450">
              <a:buFontTx/>
              <a:buChar char="-"/>
            </a:pPr>
            <a:r>
              <a:rPr lang="en-US" sz="1000" dirty="0"/>
              <a:t>Upon logout request, the user is sent to the login screen.</a:t>
            </a:r>
          </a:p>
          <a:p>
            <a:pPr marL="171450" indent="-171450">
              <a:buFontTx/>
              <a:buChar char="-"/>
            </a:pPr>
            <a:endParaRPr lang="en-US" sz="1000" dirty="0"/>
          </a:p>
          <a:p>
            <a:pPr marL="171450" indent="-171450">
              <a:buFontTx/>
              <a:buChar char="-"/>
            </a:pPr>
            <a:endParaRPr lang="en-US" sz="1000" dirty="0"/>
          </a:p>
        </p:txBody>
      </p:sp>
      <p:pic>
        <p:nvPicPr>
          <p:cNvPr id="16" name="Imagen 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68344" y="1453751"/>
            <a:ext cx="1987296" cy="2353056"/>
          </a:xfrm>
          <a:prstGeom prst="rect">
            <a:avLst/>
          </a:prstGeom>
        </p:spPr>
      </p:pic>
      <p:sp>
        <p:nvSpPr>
          <p:cNvPr id="3" name="Rectangle 2"/>
          <p:cNvSpPr/>
          <p:nvPr/>
        </p:nvSpPr>
        <p:spPr>
          <a:xfrm>
            <a:off x="1434473" y="3277798"/>
            <a:ext cx="845103" cy="307777"/>
          </a:xfrm>
          <a:prstGeom prst="rect">
            <a:avLst/>
          </a:prstGeom>
        </p:spPr>
        <p:txBody>
          <a:bodyPr wrap="none">
            <a:spAutoFit/>
          </a:bodyPr>
          <a:lstStyle/>
          <a:p>
            <a:r>
              <a:rPr lang="es-ES_tradnl" sz="1400" b="1" dirty="0" err="1"/>
              <a:t>Visitor</a:t>
            </a:r>
            <a:endParaRPr lang="es-ES_tradnl" sz="1400" b="1" dirty="0"/>
          </a:p>
        </p:txBody>
      </p:sp>
    </p:spTree>
    <p:extLst>
      <p:ext uri="{BB962C8B-B14F-4D97-AF65-F5344CB8AC3E}">
        <p14:creationId xmlns:p14="http://schemas.microsoft.com/office/powerpoint/2010/main" val="24307249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 name="Retângulo 43">
            <a:extLst>
              <a:ext uri="{FF2B5EF4-FFF2-40B4-BE49-F238E27FC236}">
                <a16:creationId xmlns:a16="http://schemas.microsoft.com/office/drawing/2014/main" id="{834ADCB4-BFB1-450D-8F6D-64217F4CD92C}"/>
              </a:ext>
            </a:extLst>
          </p:cNvPr>
          <p:cNvSpPr/>
          <p:nvPr/>
        </p:nvSpPr>
        <p:spPr>
          <a:xfrm>
            <a:off x="191344" y="6515877"/>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6" name="TextBox 5">
            <a:extLst>
              <a:ext uri="{FF2B5EF4-FFF2-40B4-BE49-F238E27FC236}">
                <a16:creationId xmlns:a16="http://schemas.microsoft.com/office/drawing/2014/main" id="{BE66596E-F9AB-4F87-8D95-416F7F655B33}"/>
              </a:ext>
            </a:extLst>
          </p:cNvPr>
          <p:cNvSpPr txBox="1"/>
          <p:nvPr/>
        </p:nvSpPr>
        <p:spPr>
          <a:xfrm>
            <a:off x="5879976" y="1484784"/>
            <a:ext cx="5472608" cy="2031325"/>
          </a:xfrm>
          <a:prstGeom prst="rect">
            <a:avLst/>
          </a:prstGeom>
          <a:noFill/>
        </p:spPr>
        <p:txBody>
          <a:bodyPr wrap="square" rtlCol="0">
            <a:spAutoFit/>
          </a:bodyPr>
          <a:lstStyle/>
          <a:p>
            <a:pPr>
              <a:lnSpc>
                <a:spcPct val="150000"/>
              </a:lnSpc>
            </a:pPr>
            <a:r>
              <a:rPr lang="es-ES_tradnl" sz="1200" dirty="0" err="1"/>
              <a:t>This</a:t>
            </a:r>
            <a:r>
              <a:rPr lang="es-ES_tradnl" sz="1200" dirty="0"/>
              <a:t> step </a:t>
            </a:r>
            <a:r>
              <a:rPr lang="es-ES_tradnl" sz="1200" dirty="0" err="1"/>
              <a:t>contains</a:t>
            </a:r>
            <a:r>
              <a:rPr lang="es-ES_tradnl" sz="1200" dirty="0"/>
              <a:t> </a:t>
            </a:r>
            <a:r>
              <a:rPr lang="es-ES_tradnl" sz="1200" dirty="0" err="1"/>
              <a:t>all</a:t>
            </a:r>
            <a:r>
              <a:rPr lang="es-ES_tradnl" sz="1200" dirty="0"/>
              <a:t> </a:t>
            </a:r>
            <a:r>
              <a:rPr lang="es-ES_tradnl" sz="1200" dirty="0" err="1"/>
              <a:t>functions</a:t>
            </a:r>
            <a:r>
              <a:rPr lang="es-ES_tradnl" sz="1200" dirty="0"/>
              <a:t> </a:t>
            </a:r>
            <a:r>
              <a:rPr lang="es-ES_tradnl" sz="1200" dirty="0" err="1"/>
              <a:t>to</a:t>
            </a:r>
            <a:r>
              <a:rPr lang="es-ES_tradnl" sz="1200" dirty="0"/>
              <a:t> </a:t>
            </a:r>
            <a:r>
              <a:rPr lang="es-ES_tradnl" sz="1200" dirty="0" err="1"/>
              <a:t>request</a:t>
            </a:r>
            <a:r>
              <a:rPr lang="es-ES_tradnl" sz="1200" dirty="0"/>
              <a:t> a ticket and </a:t>
            </a:r>
            <a:r>
              <a:rPr lang="es-ES_tradnl" sz="1200" dirty="0" err="1"/>
              <a:t>consult</a:t>
            </a:r>
            <a:r>
              <a:rPr lang="es-ES_tradnl" sz="1200" dirty="0"/>
              <a:t> </a:t>
            </a:r>
            <a:r>
              <a:rPr lang="es-ES_tradnl" sz="1200" dirty="0" err="1"/>
              <a:t>the</a:t>
            </a:r>
            <a:r>
              <a:rPr lang="es-ES_tradnl" sz="1200" dirty="0"/>
              <a:t> status </a:t>
            </a:r>
            <a:r>
              <a:rPr lang="es-ES_tradnl" sz="1200" dirty="0" err="1"/>
              <a:t>of</a:t>
            </a:r>
            <a:r>
              <a:rPr lang="es-ES_tradnl" sz="1200" dirty="0"/>
              <a:t> </a:t>
            </a:r>
            <a:r>
              <a:rPr lang="es-ES_tradnl" sz="1200" dirty="0" err="1"/>
              <a:t>the</a:t>
            </a:r>
            <a:r>
              <a:rPr lang="es-ES_tradnl" sz="1200" dirty="0"/>
              <a:t> </a:t>
            </a:r>
            <a:r>
              <a:rPr lang="es-ES_tradnl" sz="1200" dirty="0" err="1"/>
              <a:t>user</a:t>
            </a:r>
            <a:r>
              <a:rPr lang="es-ES_tradnl" sz="1200" dirty="0"/>
              <a:t> in </a:t>
            </a:r>
            <a:r>
              <a:rPr lang="es-ES_tradnl" sz="1200" dirty="0" err="1"/>
              <a:t>the</a:t>
            </a:r>
            <a:r>
              <a:rPr lang="es-ES_tradnl" sz="1200" dirty="0"/>
              <a:t> </a:t>
            </a:r>
            <a:r>
              <a:rPr lang="es-ES_tradnl" sz="1200" dirty="0" err="1"/>
              <a:t>queue</a:t>
            </a:r>
            <a:r>
              <a:rPr lang="es-ES_tradnl" sz="1200" dirty="0"/>
              <a:t>.</a:t>
            </a:r>
          </a:p>
          <a:p>
            <a:pPr>
              <a:lnSpc>
                <a:spcPct val="150000"/>
              </a:lnSpc>
            </a:pPr>
            <a:r>
              <a:rPr lang="es-ES_tradnl" sz="1200" dirty="0"/>
              <a:t> </a:t>
            </a:r>
          </a:p>
          <a:p>
            <a:pPr>
              <a:lnSpc>
                <a:spcPct val="150000"/>
              </a:lnSpc>
            </a:pPr>
            <a:r>
              <a:rPr lang="es-ES_tradnl" sz="1200" b="1" dirty="0" err="1"/>
              <a:t>Jump</a:t>
            </a:r>
            <a:r>
              <a:rPr lang="es-ES_tradnl" sz="1200" b="1" dirty="0"/>
              <a:t> </a:t>
            </a:r>
            <a:r>
              <a:rPr lang="es-ES_tradnl" sz="1200" b="1" dirty="0" err="1"/>
              <a:t>the</a:t>
            </a:r>
            <a:r>
              <a:rPr lang="es-ES_tradnl" sz="1200" b="1" dirty="0"/>
              <a:t> </a:t>
            </a:r>
            <a:r>
              <a:rPr lang="es-ES_tradnl" sz="1200" b="1" dirty="0" err="1"/>
              <a:t>queue</a:t>
            </a:r>
            <a:r>
              <a:rPr lang="es-ES_tradnl" sz="1200" b="1" dirty="0"/>
              <a:t> </a:t>
            </a:r>
            <a:r>
              <a:rPr lang="es-ES_tradnl" sz="1200" b="1" dirty="0" err="1"/>
              <a:t>must</a:t>
            </a:r>
            <a:r>
              <a:rPr lang="es-ES_tradnl" sz="1200" b="1" dirty="0"/>
              <a:t> </a:t>
            </a:r>
            <a:r>
              <a:rPr lang="es-ES_tradnl" sz="1200" b="1" dirty="0" err="1"/>
              <a:t>support</a:t>
            </a:r>
            <a:r>
              <a:rPr lang="es-ES_tradnl" sz="1200" b="1" dirty="0"/>
              <a:t> </a:t>
            </a:r>
            <a:r>
              <a:rPr lang="es-ES_tradnl" sz="1200" b="1" dirty="0" err="1"/>
              <a:t>the</a:t>
            </a:r>
            <a:r>
              <a:rPr lang="es-ES_tradnl" sz="1200" b="1" dirty="0"/>
              <a:t> </a:t>
            </a:r>
            <a:r>
              <a:rPr lang="es-ES_tradnl" sz="1200" b="1" dirty="0" err="1"/>
              <a:t>following</a:t>
            </a:r>
            <a:r>
              <a:rPr lang="es-ES_tradnl" sz="1200" b="1" dirty="0"/>
              <a:t>:</a:t>
            </a:r>
          </a:p>
          <a:p>
            <a:pPr>
              <a:lnSpc>
                <a:spcPct val="150000"/>
              </a:lnSpc>
            </a:pPr>
            <a:endParaRPr lang="es-ES_tradnl" sz="1200" dirty="0"/>
          </a:p>
          <a:p>
            <a:pPr marL="285750" indent="-285750">
              <a:lnSpc>
                <a:spcPct val="150000"/>
              </a:lnSpc>
              <a:buClr>
                <a:schemeClr val="accent2"/>
              </a:buClr>
              <a:buFont typeface="Arial" charset="0"/>
              <a:buChar char="•"/>
            </a:pPr>
            <a:r>
              <a:rPr lang="es-ES_tradnl" sz="1200" dirty="0"/>
              <a:t>Show </a:t>
            </a:r>
            <a:r>
              <a:rPr lang="es-ES_tradnl" sz="1200" dirty="0" err="1"/>
              <a:t>customers</a:t>
            </a:r>
            <a:r>
              <a:rPr lang="es-ES_tradnl" sz="1200" dirty="0"/>
              <a:t> </a:t>
            </a:r>
            <a:r>
              <a:rPr lang="es-ES_tradnl" sz="1200" dirty="0" err="1"/>
              <a:t>their</a:t>
            </a:r>
            <a:r>
              <a:rPr lang="es-ES_tradnl" sz="1200" dirty="0"/>
              <a:t> position in </a:t>
            </a:r>
            <a:r>
              <a:rPr lang="es-ES_tradnl" sz="1200" dirty="0" err="1"/>
              <a:t>the</a:t>
            </a:r>
            <a:r>
              <a:rPr lang="es-ES_tradnl" sz="1200" dirty="0"/>
              <a:t> </a:t>
            </a:r>
            <a:r>
              <a:rPr lang="es-ES_tradnl" sz="1200" dirty="0" err="1"/>
              <a:t>queue</a:t>
            </a:r>
            <a:endParaRPr lang="es-ES_tradnl" sz="1200" dirty="0"/>
          </a:p>
          <a:p>
            <a:pPr marL="285750" indent="-285750">
              <a:lnSpc>
                <a:spcPct val="150000"/>
              </a:lnSpc>
              <a:buClr>
                <a:schemeClr val="accent2"/>
              </a:buClr>
              <a:buFont typeface="Arial" charset="0"/>
              <a:buChar char="•"/>
            </a:pPr>
            <a:r>
              <a:rPr lang="es-ES_tradnl" sz="1200" dirty="0"/>
              <a:t>Show </a:t>
            </a:r>
            <a:r>
              <a:rPr lang="es-ES_tradnl" sz="1200" dirty="0" err="1"/>
              <a:t>the</a:t>
            </a:r>
            <a:r>
              <a:rPr lang="es-ES_tradnl" sz="1200" dirty="0"/>
              <a:t> </a:t>
            </a:r>
            <a:r>
              <a:rPr lang="es-ES_tradnl" sz="1200" dirty="0" err="1"/>
              <a:t>estimated</a:t>
            </a:r>
            <a:r>
              <a:rPr lang="es-ES_tradnl" sz="1200" dirty="0"/>
              <a:t> </a:t>
            </a:r>
            <a:r>
              <a:rPr lang="es-ES_tradnl" sz="1200" dirty="0" err="1"/>
              <a:t>waiting</a:t>
            </a:r>
            <a:r>
              <a:rPr lang="es-ES_tradnl" sz="1200" dirty="0"/>
              <a:t> time </a:t>
            </a:r>
            <a:r>
              <a:rPr lang="es-ES_tradnl" sz="1200" dirty="0" err="1"/>
              <a:t>to</a:t>
            </a:r>
            <a:r>
              <a:rPr lang="es-ES_tradnl" sz="1200" dirty="0"/>
              <a:t> be </a:t>
            </a:r>
            <a:r>
              <a:rPr lang="es-ES_tradnl" sz="1200" dirty="0" err="1"/>
              <a:t>served</a:t>
            </a:r>
            <a:endParaRPr lang="es-ES_tradnl" sz="1200" dirty="0"/>
          </a:p>
        </p:txBody>
      </p:sp>
      <p:sp>
        <p:nvSpPr>
          <p:cNvPr id="2" name="Título 1"/>
          <p:cNvSpPr>
            <a:spLocks noGrp="1"/>
          </p:cNvSpPr>
          <p:nvPr>
            <p:ph type="title"/>
          </p:nvPr>
        </p:nvSpPr>
        <p:spPr/>
        <p:txBody>
          <a:bodyPr/>
          <a:lstStyle/>
          <a:p>
            <a:r>
              <a:rPr lang="es-ES_tradnl" dirty="0"/>
              <a:t>Step 2</a:t>
            </a:r>
            <a:br>
              <a:rPr lang="es-ES_tradnl" dirty="0"/>
            </a:br>
            <a:r>
              <a:rPr lang="es-ES_tradnl" sz="1600" dirty="0" err="1"/>
              <a:t>Join</a:t>
            </a:r>
            <a:r>
              <a:rPr lang="es-ES_tradnl" sz="1600" dirty="0"/>
              <a:t> and </a:t>
            </a:r>
            <a:r>
              <a:rPr lang="es-ES_tradnl" sz="1600" dirty="0" err="1"/>
              <a:t>consult</a:t>
            </a:r>
            <a:r>
              <a:rPr lang="es-ES_tradnl" sz="1600" dirty="0"/>
              <a:t> </a:t>
            </a:r>
            <a:r>
              <a:rPr lang="es-ES_tradnl" sz="1600" dirty="0" err="1"/>
              <a:t>the</a:t>
            </a:r>
            <a:r>
              <a:rPr lang="es-ES_tradnl" sz="1600" dirty="0"/>
              <a:t> </a:t>
            </a:r>
            <a:r>
              <a:rPr lang="es-ES_tradnl" sz="1600" dirty="0" err="1"/>
              <a:t>Queue</a:t>
            </a:r>
            <a:endParaRPr lang="es-ES_tradnl" sz="1600" dirty="0"/>
          </a:p>
        </p:txBody>
      </p:sp>
      <p:pic>
        <p:nvPicPr>
          <p:cNvPr id="7" name="Picture 3">
            <a:extLst>
              <a:ext uri="{FF2B5EF4-FFF2-40B4-BE49-F238E27FC236}">
                <a16:creationId xmlns:a16="http://schemas.microsoft.com/office/drawing/2014/main" id="{C53078F1-0AB4-4C7F-94FB-465E28A10C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67646" y="4149080"/>
            <a:ext cx="2100562" cy="1981530"/>
          </a:xfrm>
          <a:prstGeom prst="roundRect">
            <a:avLst/>
          </a:prstGeom>
        </p:spPr>
      </p:pic>
    </p:spTree>
    <p:extLst>
      <p:ext uri="{BB962C8B-B14F-4D97-AF65-F5344CB8AC3E}">
        <p14:creationId xmlns:p14="http://schemas.microsoft.com/office/powerpoint/2010/main" val="19161713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Rectangle 65">
            <a:extLst>
              <a:ext uri="{FF2B5EF4-FFF2-40B4-BE49-F238E27FC236}">
                <a16:creationId xmlns:a16="http://schemas.microsoft.com/office/drawing/2014/main" id="{C50C01FB-E2BF-4470-A153-6F7BF3CCF3F9}"/>
              </a:ext>
            </a:extLst>
          </p:cNvPr>
          <p:cNvSpPr/>
          <p:nvPr/>
        </p:nvSpPr>
        <p:spPr>
          <a:xfrm>
            <a:off x="0" y="4797152"/>
            <a:ext cx="12192000" cy="206084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pic>
        <p:nvPicPr>
          <p:cNvPr id="67" name="Graphic 13">
            <a:extLst>
              <a:ext uri="{FF2B5EF4-FFF2-40B4-BE49-F238E27FC236}">
                <a16:creationId xmlns:a16="http://schemas.microsoft.com/office/drawing/2014/main" id="{CBFCF213-9AB8-422B-8F8D-9F6A01ED15F1}"/>
              </a:ext>
            </a:extLst>
          </p:cNvPr>
          <p:cNvPicPr>
            <a:picLocks noChangeAspect="1"/>
          </p:cNvPicPr>
          <p:nvPr/>
        </p:nvPicPr>
        <p:blipFill>
          <a:blip r:embed="rId4">
            <a:extLst>
              <a:ext uri="{96DAC541-7B7A-43D3-8B79-37D633B846F1}">
                <asvg:svgBlip xmlns:asvg="http://schemas.microsoft.com/office/drawing/2016/SVG/main" r:embed="rId5"/>
              </a:ext>
            </a:extLst>
          </a:blip>
          <a:srcRect r="13305" b="8553"/>
          <a:stretch>
            <a:fillRect/>
          </a:stretch>
        </p:blipFill>
        <p:spPr>
          <a:xfrm rot="19314106">
            <a:off x="10091405" y="-166653"/>
            <a:ext cx="3522628" cy="5177025"/>
          </a:xfrm>
          <a:custGeom>
            <a:avLst/>
            <a:gdLst>
              <a:gd name="connsiteX0" fmla="*/ 3522628 w 3522628"/>
              <a:gd name="connsiteY0" fmla="*/ 891962 h 5177025"/>
              <a:gd name="connsiteX1" fmla="*/ 162923 w 3522628"/>
              <a:gd name="connsiteY1" fmla="*/ 5177025 h 5177025"/>
              <a:gd name="connsiteX2" fmla="*/ 0 w 3522628"/>
              <a:gd name="connsiteY2" fmla="*/ 5049285 h 5177025"/>
              <a:gd name="connsiteX3" fmla="*/ 0 w 3522628"/>
              <a:gd name="connsiteY3" fmla="*/ 1923687 h 5177025"/>
              <a:gd name="connsiteX4" fmla="*/ 1508267 w 3522628"/>
              <a:gd name="connsiteY4" fmla="*/ 0 h 5177025"/>
              <a:gd name="connsiteX5" fmla="*/ 2384994 w 3522628"/>
              <a:gd name="connsiteY5" fmla="*/ 0 h 51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2628" h="5177025">
                <a:moveTo>
                  <a:pt x="3522628" y="891962"/>
                </a:moveTo>
                <a:lnTo>
                  <a:pt x="162923" y="5177025"/>
                </a:lnTo>
                <a:lnTo>
                  <a:pt x="0" y="5049285"/>
                </a:lnTo>
                <a:lnTo>
                  <a:pt x="0" y="1923687"/>
                </a:lnTo>
                <a:lnTo>
                  <a:pt x="1508267" y="0"/>
                </a:lnTo>
                <a:lnTo>
                  <a:pt x="2384994" y="0"/>
                </a:lnTo>
                <a:close/>
              </a:path>
            </a:pathLst>
          </a:custGeom>
        </p:spPr>
      </p:pic>
      <p:sp>
        <p:nvSpPr>
          <p:cNvPr id="68" name="Title 8"/>
          <p:cNvSpPr txBox="1">
            <a:spLocks/>
          </p:cNvSpPr>
          <p:nvPr/>
        </p:nvSpPr>
        <p:spPr>
          <a:xfrm>
            <a:off x="247310" y="230111"/>
            <a:ext cx="11016604" cy="863600"/>
          </a:xfrm>
          <a:prstGeom prst="rect">
            <a:avLst/>
          </a:prstGeom>
        </p:spPr>
        <p:txBody>
          <a:bodyPr/>
          <a:lstStyle>
            <a:lvl1pPr algn="l" defTabSz="914400" rtl="0" eaLnBrk="1" latinLnBrk="0" hangingPunct="1">
              <a:lnSpc>
                <a:spcPts val="3000"/>
              </a:lnSpc>
              <a:spcBef>
                <a:spcPct val="0"/>
              </a:spcBef>
              <a:buNone/>
              <a:defRPr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a:lstStyle>
          <a:p>
            <a:r>
              <a:rPr lang="es-ES" dirty="0" err="1"/>
              <a:t>User</a:t>
            </a:r>
            <a:r>
              <a:rPr lang="es-ES" dirty="0"/>
              <a:t> </a:t>
            </a:r>
            <a:r>
              <a:rPr lang="es-ES" dirty="0" err="1"/>
              <a:t>Story</a:t>
            </a:r>
            <a:r>
              <a:rPr lang="es-ES" dirty="0"/>
              <a:t> 5</a:t>
            </a:r>
          </a:p>
          <a:p>
            <a:r>
              <a:rPr lang="es-ES" sz="1600" dirty="0" err="1"/>
              <a:t>See</a:t>
            </a:r>
            <a:r>
              <a:rPr lang="es-ES" sz="1600" dirty="0"/>
              <a:t> </a:t>
            </a:r>
            <a:r>
              <a:rPr lang="es-ES" sz="1600" dirty="0" err="1"/>
              <a:t>the</a:t>
            </a:r>
            <a:r>
              <a:rPr lang="es-ES" sz="1600" dirty="0"/>
              <a:t> home </a:t>
            </a:r>
            <a:r>
              <a:rPr lang="es-ES" sz="1600" dirty="0" err="1"/>
              <a:t>screen</a:t>
            </a:r>
            <a:endParaRPr lang="es-ES_tradnl" sz="1600" dirty="0"/>
          </a:p>
        </p:txBody>
      </p:sp>
      <p:pic>
        <p:nvPicPr>
          <p:cNvPr id="121" name="Graphic 4">
            <a:extLst>
              <a:ext uri="{FF2B5EF4-FFF2-40B4-BE49-F238E27FC236}">
                <a16:creationId xmlns:a16="http://schemas.microsoft.com/office/drawing/2014/main" id="{25EEA1D4-3AF7-42D7-AE97-AE404AECFAEB}"/>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81836" t="-4713" b="16530"/>
          <a:stretch/>
        </p:blipFill>
        <p:spPr>
          <a:xfrm>
            <a:off x="11547793" y="188640"/>
            <a:ext cx="424356" cy="459624"/>
          </a:xfrm>
          <a:prstGeom prst="rect">
            <a:avLst/>
          </a:prstGeom>
        </p:spPr>
      </p:pic>
      <p:sp>
        <p:nvSpPr>
          <p:cNvPr id="122" name="Retângulo 43">
            <a:extLst>
              <a:ext uri="{FF2B5EF4-FFF2-40B4-BE49-F238E27FC236}">
                <a16:creationId xmlns:a16="http://schemas.microsoft.com/office/drawing/2014/main" id="{834ADCB4-BFB1-450D-8F6D-64217F4CD92C}"/>
              </a:ext>
            </a:extLst>
          </p:cNvPr>
          <p:cNvSpPr/>
          <p:nvPr/>
        </p:nvSpPr>
        <p:spPr>
          <a:xfrm>
            <a:off x="191344" y="6515877"/>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59" name="Rectángulo redondeado 58"/>
          <p:cNvSpPr/>
          <p:nvPr/>
        </p:nvSpPr>
        <p:spPr>
          <a:xfrm>
            <a:off x="4313889" y="5534772"/>
            <a:ext cx="3435259" cy="573437"/>
          </a:xfrm>
          <a:prstGeom prst="roundRect">
            <a:avLst/>
          </a:prstGeom>
          <a:noFill/>
          <a:ln w="19050">
            <a:solidFill>
              <a:schemeClr val="accent3"/>
            </a:solidFill>
            <a:prstDash val="dash"/>
          </a:ln>
        </p:spPr>
        <p:style>
          <a:lnRef idx="2">
            <a:schemeClr val="dk1"/>
          </a:lnRef>
          <a:fillRef idx="1">
            <a:schemeClr val="lt1"/>
          </a:fillRef>
          <a:effectRef idx="0">
            <a:schemeClr val="dk1"/>
          </a:effectRef>
          <a:fontRef idx="minor">
            <a:schemeClr val="dk1"/>
          </a:fontRef>
        </p:style>
        <p:txBody>
          <a:bodyPr rtlCol="0" anchor="ctr"/>
          <a:lstStyle/>
          <a:p>
            <a:pPr lvl="0" algn="ctr"/>
            <a:r>
              <a:rPr lang="fr-BE" sz="1600" dirty="0"/>
              <a:t>Size: </a:t>
            </a:r>
            <a:endParaRPr lang="fr-BE" sz="1600" b="1" dirty="0"/>
          </a:p>
        </p:txBody>
      </p:sp>
      <p:sp>
        <p:nvSpPr>
          <p:cNvPr id="60" name="Rectángulo redondeado 59"/>
          <p:cNvSpPr/>
          <p:nvPr/>
        </p:nvSpPr>
        <p:spPr>
          <a:xfrm>
            <a:off x="501310" y="5534772"/>
            <a:ext cx="3435259" cy="573437"/>
          </a:xfrm>
          <a:prstGeom prst="roundRect">
            <a:avLst/>
          </a:prstGeom>
          <a:noFill/>
          <a:ln w="19050">
            <a:solidFill>
              <a:schemeClr val="accent3"/>
            </a:solidFill>
            <a:prstDash val="dash"/>
          </a:ln>
        </p:spPr>
        <p:style>
          <a:lnRef idx="2">
            <a:schemeClr val="dk1"/>
          </a:lnRef>
          <a:fillRef idx="1">
            <a:schemeClr val="lt1"/>
          </a:fillRef>
          <a:effectRef idx="0">
            <a:schemeClr val="dk1"/>
          </a:effectRef>
          <a:fontRef idx="minor">
            <a:schemeClr val="dk1"/>
          </a:fontRef>
        </p:style>
        <p:txBody>
          <a:bodyPr rtlCol="0" anchor="ctr"/>
          <a:lstStyle/>
          <a:p>
            <a:pPr lvl="0" algn="ctr"/>
            <a:r>
              <a:rPr lang="fr-BE" sz="1600" dirty="0" err="1"/>
              <a:t>Priority</a:t>
            </a:r>
            <a:r>
              <a:rPr lang="fr-BE" sz="1600" dirty="0"/>
              <a:t>: </a:t>
            </a:r>
            <a:endParaRPr lang="fr-BE" sz="1600" b="1" dirty="0"/>
          </a:p>
        </p:txBody>
      </p:sp>
      <p:sp>
        <p:nvSpPr>
          <p:cNvPr id="61" name="Rectángulo redondeado 60"/>
          <p:cNvSpPr/>
          <p:nvPr/>
        </p:nvSpPr>
        <p:spPr>
          <a:xfrm>
            <a:off x="8079972" y="5534772"/>
            <a:ext cx="3435259" cy="573437"/>
          </a:xfrm>
          <a:prstGeom prst="roundRect">
            <a:avLst/>
          </a:prstGeom>
          <a:noFill/>
          <a:ln w="19050">
            <a:solidFill>
              <a:schemeClr val="accent3"/>
            </a:solidFill>
            <a:prstDash val="dash"/>
          </a:ln>
        </p:spPr>
        <p:style>
          <a:lnRef idx="2">
            <a:schemeClr val="dk1"/>
          </a:lnRef>
          <a:fillRef idx="1">
            <a:schemeClr val="lt1"/>
          </a:fillRef>
          <a:effectRef idx="0">
            <a:schemeClr val="dk1"/>
          </a:effectRef>
          <a:fontRef idx="minor">
            <a:schemeClr val="dk1"/>
          </a:fontRef>
        </p:style>
        <p:txBody>
          <a:bodyPr rtlCol="0" anchor="ctr"/>
          <a:lstStyle/>
          <a:p>
            <a:pPr lvl="0" algn="ctr"/>
            <a:r>
              <a:rPr lang="fr-BE" sz="1600" dirty="0" err="1">
                <a:solidFill>
                  <a:schemeClr val="tx1"/>
                </a:solidFill>
              </a:rPr>
              <a:t>Dependency</a:t>
            </a:r>
            <a:r>
              <a:rPr lang="fr-BE" sz="1600" dirty="0">
                <a:solidFill>
                  <a:schemeClr val="tx1"/>
                </a:solidFill>
              </a:rPr>
              <a:t>:</a:t>
            </a:r>
          </a:p>
        </p:txBody>
      </p:sp>
      <p:sp>
        <p:nvSpPr>
          <p:cNvPr id="14" name="Rectangle 79">
            <a:extLst>
              <a:ext uri="{FF2B5EF4-FFF2-40B4-BE49-F238E27FC236}">
                <a16:creationId xmlns:a16="http://schemas.microsoft.com/office/drawing/2014/main" id="{3CB99149-1DB0-4C56-A165-C31F1B62ABE2}"/>
              </a:ext>
            </a:extLst>
          </p:cNvPr>
          <p:cNvSpPr/>
          <p:nvPr>
            <p:custDataLst>
              <p:tags r:id="rId1"/>
            </p:custDataLst>
          </p:nvPr>
        </p:nvSpPr>
        <p:spPr>
          <a:xfrm>
            <a:off x="4007768" y="764704"/>
            <a:ext cx="5472608" cy="838979"/>
          </a:xfrm>
          <a:prstGeom prst="wedgeRectCallout">
            <a:avLst>
              <a:gd name="adj1" fmla="val -68690"/>
              <a:gd name="adj2" fmla="val 63466"/>
            </a:avLst>
          </a:prstGeom>
          <a:solidFill>
            <a:schemeClr val="bg2"/>
          </a:solidFill>
          <a:ln w="12700" cap="flat" cmpd="sng" algn="ctr">
            <a:noFill/>
            <a:prstDash val="solid"/>
            <a:miter lim="800000"/>
          </a:ln>
          <a:effectLst/>
        </p:spPr>
        <p:txBody>
          <a:bodyPr lIns="180000" tIns="180000" rIns="180000" bIns="180000" rtlCol="0" anchor="t"/>
          <a:lstStyle/>
          <a:p>
            <a:pPr defTabSz="844083">
              <a:defRPr/>
            </a:pPr>
            <a:r>
              <a:rPr lang="en-US" sz="1200" b="1" kern="0" dirty="0">
                <a:cs typeface="Arial"/>
              </a:rPr>
              <a:t>I want</a:t>
            </a:r>
          </a:p>
          <a:p>
            <a:pPr defTabSz="844083">
              <a:defRPr/>
            </a:pPr>
            <a:r>
              <a:rPr lang="en-US" sz="1200" kern="0" dirty="0">
                <a:cs typeface="Arial"/>
              </a:rPr>
              <a:t>to see the home screen of the queue</a:t>
            </a:r>
            <a:endParaRPr lang="en-US" sz="1200" b="1" kern="0" dirty="0">
              <a:cs typeface="Arial"/>
            </a:endParaRPr>
          </a:p>
        </p:txBody>
      </p:sp>
      <p:sp>
        <p:nvSpPr>
          <p:cNvPr id="15" name="Rectangle 79">
            <a:extLst>
              <a:ext uri="{FF2B5EF4-FFF2-40B4-BE49-F238E27FC236}">
                <a16:creationId xmlns:a16="http://schemas.microsoft.com/office/drawing/2014/main" id="{3CB99149-1DB0-4C56-A165-C31F1B62ABE2}"/>
              </a:ext>
            </a:extLst>
          </p:cNvPr>
          <p:cNvSpPr/>
          <p:nvPr>
            <p:custDataLst>
              <p:tags r:id="rId2"/>
            </p:custDataLst>
          </p:nvPr>
        </p:nvSpPr>
        <p:spPr>
          <a:xfrm>
            <a:off x="4007768" y="1700809"/>
            <a:ext cx="5472608" cy="936104"/>
          </a:xfrm>
          <a:prstGeom prst="wedgeRectCallout">
            <a:avLst>
              <a:gd name="adj1" fmla="val -69600"/>
              <a:gd name="adj2" fmla="val -7548"/>
            </a:avLst>
          </a:prstGeom>
          <a:solidFill>
            <a:schemeClr val="bg2"/>
          </a:solidFill>
          <a:ln w="12700" cap="flat" cmpd="sng" algn="ctr">
            <a:noFill/>
            <a:prstDash val="solid"/>
            <a:miter lim="800000"/>
          </a:ln>
          <a:effectLst/>
        </p:spPr>
        <p:txBody>
          <a:bodyPr lIns="180000" tIns="180000" rIns="180000" bIns="180000" rtlCol="0" anchor="t"/>
          <a:lstStyle/>
          <a:p>
            <a:pPr defTabSz="844083">
              <a:defRPr/>
            </a:pPr>
            <a:r>
              <a:rPr lang="en-US" sz="1200" b="1" kern="0" dirty="0">
                <a:cs typeface="Arial"/>
              </a:rPr>
              <a:t>So that </a:t>
            </a:r>
          </a:p>
          <a:p>
            <a:pPr defTabSz="844083">
              <a:defRPr/>
            </a:pPr>
            <a:r>
              <a:rPr lang="en-US" sz="1200" kern="0" dirty="0">
                <a:cs typeface="Arial"/>
              </a:rPr>
              <a:t>I can decide to join it</a:t>
            </a:r>
            <a:endParaRPr lang="en-US" sz="1200" b="1" kern="0" dirty="0">
              <a:cs typeface="Arial"/>
            </a:endParaRPr>
          </a:p>
        </p:txBody>
      </p:sp>
      <p:sp>
        <p:nvSpPr>
          <p:cNvPr id="2" name="Rectángulo redondeado 1"/>
          <p:cNvSpPr/>
          <p:nvPr/>
        </p:nvSpPr>
        <p:spPr>
          <a:xfrm>
            <a:off x="4007768" y="2734039"/>
            <a:ext cx="5472608" cy="1553141"/>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ES_tradnl" sz="1000" b="1" dirty="0" err="1"/>
              <a:t>Acceptance</a:t>
            </a:r>
            <a:r>
              <a:rPr lang="es-ES_tradnl" sz="1000" b="1" dirty="0"/>
              <a:t> </a:t>
            </a:r>
            <a:r>
              <a:rPr lang="es-ES_tradnl" sz="1000" b="1" dirty="0" err="1"/>
              <a:t>Criteria</a:t>
            </a:r>
            <a:r>
              <a:rPr lang="es-ES_tradnl" sz="1000" b="1" dirty="0"/>
              <a:t>:</a:t>
            </a:r>
          </a:p>
          <a:p>
            <a:endParaRPr lang="es-ES_tradnl" sz="1000" b="1" dirty="0"/>
          </a:p>
          <a:p>
            <a:pPr marL="171450" indent="-171450">
              <a:buFontTx/>
              <a:buChar char="-"/>
            </a:pPr>
            <a:r>
              <a:rPr lang="en-US" sz="1000" dirty="0"/>
              <a:t>The user can see the current ticket number being served in the queue.</a:t>
            </a:r>
          </a:p>
          <a:p>
            <a:pPr marL="171450" indent="-171450">
              <a:buFontTx/>
              <a:buChar char="-"/>
            </a:pPr>
            <a:r>
              <a:rPr lang="en-US" sz="1000" dirty="0"/>
              <a:t>The user can request to join the queue (“Join” button).</a:t>
            </a:r>
          </a:p>
          <a:p>
            <a:pPr marL="171450" indent="-171450">
              <a:buFontTx/>
              <a:buChar char="-"/>
            </a:pPr>
            <a:r>
              <a:rPr lang="en-US" sz="1000" dirty="0"/>
              <a:t>The user can request to go back to the login screen (“Logout” button).</a:t>
            </a:r>
          </a:p>
        </p:txBody>
      </p:sp>
      <p:pic>
        <p:nvPicPr>
          <p:cNvPr id="16" name="Imagen 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99456" y="1315895"/>
            <a:ext cx="1493085" cy="1767886"/>
          </a:xfrm>
          <a:prstGeom prst="rect">
            <a:avLst/>
          </a:prstGeom>
        </p:spPr>
      </p:pic>
      <p:sp>
        <p:nvSpPr>
          <p:cNvPr id="3" name="Rectangle 2"/>
          <p:cNvSpPr/>
          <p:nvPr/>
        </p:nvSpPr>
        <p:spPr>
          <a:xfrm>
            <a:off x="1592587" y="2775783"/>
            <a:ext cx="845103" cy="307777"/>
          </a:xfrm>
          <a:prstGeom prst="rect">
            <a:avLst/>
          </a:prstGeom>
        </p:spPr>
        <p:txBody>
          <a:bodyPr wrap="none">
            <a:spAutoFit/>
          </a:bodyPr>
          <a:lstStyle/>
          <a:p>
            <a:r>
              <a:rPr lang="es-ES_tradnl" sz="1400" b="1" dirty="0" err="1"/>
              <a:t>Visitor</a:t>
            </a:r>
            <a:endParaRPr lang="es-ES_tradnl" sz="1000" b="1" dirty="0"/>
          </a:p>
        </p:txBody>
      </p:sp>
    </p:spTree>
    <p:extLst>
      <p:ext uri="{BB962C8B-B14F-4D97-AF65-F5344CB8AC3E}">
        <p14:creationId xmlns:p14="http://schemas.microsoft.com/office/powerpoint/2010/main" val="3513454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Rectangle 65">
            <a:extLst>
              <a:ext uri="{FF2B5EF4-FFF2-40B4-BE49-F238E27FC236}">
                <a16:creationId xmlns:a16="http://schemas.microsoft.com/office/drawing/2014/main" id="{C50C01FB-E2BF-4470-A153-6F7BF3CCF3F9}"/>
              </a:ext>
            </a:extLst>
          </p:cNvPr>
          <p:cNvSpPr/>
          <p:nvPr/>
        </p:nvSpPr>
        <p:spPr>
          <a:xfrm>
            <a:off x="0" y="4797152"/>
            <a:ext cx="12192000" cy="206084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pic>
        <p:nvPicPr>
          <p:cNvPr id="67" name="Graphic 13">
            <a:extLst>
              <a:ext uri="{FF2B5EF4-FFF2-40B4-BE49-F238E27FC236}">
                <a16:creationId xmlns:a16="http://schemas.microsoft.com/office/drawing/2014/main" id="{CBFCF213-9AB8-422B-8F8D-9F6A01ED15F1}"/>
              </a:ext>
            </a:extLst>
          </p:cNvPr>
          <p:cNvPicPr>
            <a:picLocks noChangeAspect="1"/>
          </p:cNvPicPr>
          <p:nvPr/>
        </p:nvPicPr>
        <p:blipFill>
          <a:blip r:embed="rId4">
            <a:extLst>
              <a:ext uri="{96DAC541-7B7A-43D3-8B79-37D633B846F1}">
                <asvg:svgBlip xmlns:asvg="http://schemas.microsoft.com/office/drawing/2016/SVG/main" r:embed="rId5"/>
              </a:ext>
            </a:extLst>
          </a:blip>
          <a:srcRect r="13305" b="8553"/>
          <a:stretch>
            <a:fillRect/>
          </a:stretch>
        </p:blipFill>
        <p:spPr>
          <a:xfrm rot="19314106">
            <a:off x="10091405" y="-166653"/>
            <a:ext cx="3522628" cy="5177025"/>
          </a:xfrm>
          <a:custGeom>
            <a:avLst/>
            <a:gdLst>
              <a:gd name="connsiteX0" fmla="*/ 3522628 w 3522628"/>
              <a:gd name="connsiteY0" fmla="*/ 891962 h 5177025"/>
              <a:gd name="connsiteX1" fmla="*/ 162923 w 3522628"/>
              <a:gd name="connsiteY1" fmla="*/ 5177025 h 5177025"/>
              <a:gd name="connsiteX2" fmla="*/ 0 w 3522628"/>
              <a:gd name="connsiteY2" fmla="*/ 5049285 h 5177025"/>
              <a:gd name="connsiteX3" fmla="*/ 0 w 3522628"/>
              <a:gd name="connsiteY3" fmla="*/ 1923687 h 5177025"/>
              <a:gd name="connsiteX4" fmla="*/ 1508267 w 3522628"/>
              <a:gd name="connsiteY4" fmla="*/ 0 h 5177025"/>
              <a:gd name="connsiteX5" fmla="*/ 2384994 w 3522628"/>
              <a:gd name="connsiteY5" fmla="*/ 0 h 51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2628" h="5177025">
                <a:moveTo>
                  <a:pt x="3522628" y="891962"/>
                </a:moveTo>
                <a:lnTo>
                  <a:pt x="162923" y="5177025"/>
                </a:lnTo>
                <a:lnTo>
                  <a:pt x="0" y="5049285"/>
                </a:lnTo>
                <a:lnTo>
                  <a:pt x="0" y="1923687"/>
                </a:lnTo>
                <a:lnTo>
                  <a:pt x="1508267" y="0"/>
                </a:lnTo>
                <a:lnTo>
                  <a:pt x="2384994" y="0"/>
                </a:lnTo>
                <a:close/>
              </a:path>
            </a:pathLst>
          </a:custGeom>
        </p:spPr>
      </p:pic>
      <p:sp>
        <p:nvSpPr>
          <p:cNvPr id="68" name="Title 8"/>
          <p:cNvSpPr txBox="1">
            <a:spLocks/>
          </p:cNvSpPr>
          <p:nvPr/>
        </p:nvSpPr>
        <p:spPr>
          <a:xfrm>
            <a:off x="247310" y="230111"/>
            <a:ext cx="11016604" cy="863600"/>
          </a:xfrm>
          <a:prstGeom prst="rect">
            <a:avLst/>
          </a:prstGeom>
        </p:spPr>
        <p:txBody>
          <a:bodyPr/>
          <a:lstStyle>
            <a:lvl1pPr algn="l" defTabSz="914400" rtl="0" eaLnBrk="1" latinLnBrk="0" hangingPunct="1">
              <a:lnSpc>
                <a:spcPts val="3000"/>
              </a:lnSpc>
              <a:spcBef>
                <a:spcPct val="0"/>
              </a:spcBef>
              <a:buNone/>
              <a:defRPr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a:lstStyle>
          <a:p>
            <a:r>
              <a:rPr lang="es-ES" dirty="0" err="1"/>
              <a:t>User</a:t>
            </a:r>
            <a:r>
              <a:rPr lang="es-ES" dirty="0"/>
              <a:t> </a:t>
            </a:r>
            <a:r>
              <a:rPr lang="es-ES" dirty="0" err="1"/>
              <a:t>Story</a:t>
            </a:r>
            <a:r>
              <a:rPr lang="es-ES" dirty="0"/>
              <a:t> 6</a:t>
            </a:r>
          </a:p>
          <a:p>
            <a:r>
              <a:rPr lang="es-ES" sz="1600" dirty="0" err="1"/>
              <a:t>Request</a:t>
            </a:r>
            <a:r>
              <a:rPr lang="es-ES" sz="1600" dirty="0"/>
              <a:t> </a:t>
            </a:r>
            <a:r>
              <a:rPr lang="es-ES" sz="1600" dirty="0" err="1"/>
              <a:t>to</a:t>
            </a:r>
            <a:r>
              <a:rPr lang="es-ES" sz="1600" dirty="0"/>
              <a:t> </a:t>
            </a:r>
            <a:r>
              <a:rPr lang="es-ES" sz="1600" dirty="0" err="1"/>
              <a:t>join</a:t>
            </a:r>
            <a:endParaRPr lang="es-ES_tradnl" sz="1600" dirty="0"/>
          </a:p>
        </p:txBody>
      </p:sp>
      <p:pic>
        <p:nvPicPr>
          <p:cNvPr id="121" name="Graphic 4">
            <a:extLst>
              <a:ext uri="{FF2B5EF4-FFF2-40B4-BE49-F238E27FC236}">
                <a16:creationId xmlns:a16="http://schemas.microsoft.com/office/drawing/2014/main" id="{25EEA1D4-3AF7-42D7-AE97-AE404AECFAEB}"/>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81836" t="-4713" b="16530"/>
          <a:stretch/>
        </p:blipFill>
        <p:spPr>
          <a:xfrm>
            <a:off x="11547793" y="188640"/>
            <a:ext cx="424356" cy="459624"/>
          </a:xfrm>
          <a:prstGeom prst="rect">
            <a:avLst/>
          </a:prstGeom>
        </p:spPr>
      </p:pic>
      <p:sp>
        <p:nvSpPr>
          <p:cNvPr id="122" name="Retângulo 43">
            <a:extLst>
              <a:ext uri="{FF2B5EF4-FFF2-40B4-BE49-F238E27FC236}">
                <a16:creationId xmlns:a16="http://schemas.microsoft.com/office/drawing/2014/main" id="{834ADCB4-BFB1-450D-8F6D-64217F4CD92C}"/>
              </a:ext>
            </a:extLst>
          </p:cNvPr>
          <p:cNvSpPr/>
          <p:nvPr/>
        </p:nvSpPr>
        <p:spPr>
          <a:xfrm>
            <a:off x="191344" y="6515877"/>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59" name="Rectángulo redondeado 58"/>
          <p:cNvSpPr/>
          <p:nvPr/>
        </p:nvSpPr>
        <p:spPr>
          <a:xfrm>
            <a:off x="4313889" y="5534772"/>
            <a:ext cx="3435259" cy="573437"/>
          </a:xfrm>
          <a:prstGeom prst="roundRect">
            <a:avLst/>
          </a:prstGeom>
          <a:noFill/>
          <a:ln w="19050">
            <a:solidFill>
              <a:schemeClr val="accent3"/>
            </a:solidFill>
            <a:prstDash val="dash"/>
          </a:ln>
        </p:spPr>
        <p:style>
          <a:lnRef idx="2">
            <a:schemeClr val="dk1"/>
          </a:lnRef>
          <a:fillRef idx="1">
            <a:schemeClr val="lt1"/>
          </a:fillRef>
          <a:effectRef idx="0">
            <a:schemeClr val="dk1"/>
          </a:effectRef>
          <a:fontRef idx="minor">
            <a:schemeClr val="dk1"/>
          </a:fontRef>
        </p:style>
        <p:txBody>
          <a:bodyPr rtlCol="0" anchor="ctr"/>
          <a:lstStyle/>
          <a:p>
            <a:pPr lvl="0" algn="ctr"/>
            <a:r>
              <a:rPr lang="fr-BE" sz="1600" dirty="0"/>
              <a:t>Size: </a:t>
            </a:r>
            <a:endParaRPr lang="fr-BE" sz="1600" b="1" dirty="0"/>
          </a:p>
        </p:txBody>
      </p:sp>
      <p:sp>
        <p:nvSpPr>
          <p:cNvPr id="60" name="Rectángulo redondeado 59"/>
          <p:cNvSpPr/>
          <p:nvPr/>
        </p:nvSpPr>
        <p:spPr>
          <a:xfrm>
            <a:off x="501310" y="5534772"/>
            <a:ext cx="3435259" cy="573437"/>
          </a:xfrm>
          <a:prstGeom prst="roundRect">
            <a:avLst/>
          </a:prstGeom>
          <a:noFill/>
          <a:ln w="19050">
            <a:solidFill>
              <a:schemeClr val="accent3"/>
            </a:solidFill>
            <a:prstDash val="dash"/>
          </a:ln>
        </p:spPr>
        <p:style>
          <a:lnRef idx="2">
            <a:schemeClr val="dk1"/>
          </a:lnRef>
          <a:fillRef idx="1">
            <a:schemeClr val="lt1"/>
          </a:fillRef>
          <a:effectRef idx="0">
            <a:schemeClr val="dk1"/>
          </a:effectRef>
          <a:fontRef idx="minor">
            <a:schemeClr val="dk1"/>
          </a:fontRef>
        </p:style>
        <p:txBody>
          <a:bodyPr rtlCol="0" anchor="ctr"/>
          <a:lstStyle/>
          <a:p>
            <a:pPr lvl="0" algn="ctr"/>
            <a:r>
              <a:rPr lang="fr-BE" sz="1600" dirty="0" err="1"/>
              <a:t>Priority</a:t>
            </a:r>
            <a:r>
              <a:rPr lang="fr-BE" sz="1600" dirty="0"/>
              <a:t>: </a:t>
            </a:r>
            <a:endParaRPr lang="fr-BE" sz="1600" b="1" dirty="0"/>
          </a:p>
        </p:txBody>
      </p:sp>
      <p:sp>
        <p:nvSpPr>
          <p:cNvPr id="61" name="Rectángulo redondeado 60"/>
          <p:cNvSpPr/>
          <p:nvPr/>
        </p:nvSpPr>
        <p:spPr>
          <a:xfrm>
            <a:off x="8079972" y="5534772"/>
            <a:ext cx="3435259" cy="573437"/>
          </a:xfrm>
          <a:prstGeom prst="roundRect">
            <a:avLst/>
          </a:prstGeom>
          <a:noFill/>
          <a:ln w="19050">
            <a:solidFill>
              <a:schemeClr val="accent3"/>
            </a:solidFill>
            <a:prstDash val="dash"/>
          </a:ln>
        </p:spPr>
        <p:style>
          <a:lnRef idx="2">
            <a:schemeClr val="dk1"/>
          </a:lnRef>
          <a:fillRef idx="1">
            <a:schemeClr val="lt1"/>
          </a:fillRef>
          <a:effectRef idx="0">
            <a:schemeClr val="dk1"/>
          </a:effectRef>
          <a:fontRef idx="minor">
            <a:schemeClr val="dk1"/>
          </a:fontRef>
        </p:style>
        <p:txBody>
          <a:bodyPr rtlCol="0" anchor="ctr"/>
          <a:lstStyle/>
          <a:p>
            <a:pPr lvl="0" algn="ctr"/>
            <a:r>
              <a:rPr lang="fr-BE" sz="1600" dirty="0" err="1">
                <a:solidFill>
                  <a:schemeClr val="tx1"/>
                </a:solidFill>
              </a:rPr>
              <a:t>Dependency</a:t>
            </a:r>
            <a:r>
              <a:rPr lang="fr-BE" sz="1600" dirty="0">
                <a:solidFill>
                  <a:schemeClr val="tx1"/>
                </a:solidFill>
              </a:rPr>
              <a:t>:</a:t>
            </a:r>
          </a:p>
        </p:txBody>
      </p:sp>
      <p:sp>
        <p:nvSpPr>
          <p:cNvPr id="14" name="Rectangle 79">
            <a:extLst>
              <a:ext uri="{FF2B5EF4-FFF2-40B4-BE49-F238E27FC236}">
                <a16:creationId xmlns:a16="http://schemas.microsoft.com/office/drawing/2014/main" id="{3CB99149-1DB0-4C56-A165-C31F1B62ABE2}"/>
              </a:ext>
            </a:extLst>
          </p:cNvPr>
          <p:cNvSpPr/>
          <p:nvPr>
            <p:custDataLst>
              <p:tags r:id="rId1"/>
            </p:custDataLst>
          </p:nvPr>
        </p:nvSpPr>
        <p:spPr>
          <a:xfrm>
            <a:off x="4007768" y="764704"/>
            <a:ext cx="5472608" cy="838979"/>
          </a:xfrm>
          <a:prstGeom prst="wedgeRectCallout">
            <a:avLst>
              <a:gd name="adj1" fmla="val -68690"/>
              <a:gd name="adj2" fmla="val 63466"/>
            </a:avLst>
          </a:prstGeom>
          <a:solidFill>
            <a:schemeClr val="bg2"/>
          </a:solidFill>
          <a:ln w="12700" cap="flat" cmpd="sng" algn="ctr">
            <a:noFill/>
            <a:prstDash val="solid"/>
            <a:miter lim="800000"/>
          </a:ln>
          <a:effectLst/>
        </p:spPr>
        <p:txBody>
          <a:bodyPr lIns="180000" tIns="180000" rIns="180000" bIns="180000" rtlCol="0" anchor="t"/>
          <a:lstStyle/>
          <a:p>
            <a:pPr defTabSz="844083">
              <a:defRPr/>
            </a:pPr>
            <a:r>
              <a:rPr lang="en-US" sz="1200" b="1" kern="0" dirty="0">
                <a:cs typeface="Arial"/>
              </a:rPr>
              <a:t>I want</a:t>
            </a:r>
          </a:p>
          <a:p>
            <a:pPr defTabSz="844083">
              <a:defRPr/>
            </a:pPr>
            <a:r>
              <a:rPr lang="en-US" sz="1200" kern="0" dirty="0">
                <a:cs typeface="Arial"/>
              </a:rPr>
              <a:t>to join the queue</a:t>
            </a:r>
            <a:endParaRPr lang="en-US" sz="1200" b="1" kern="0" dirty="0">
              <a:cs typeface="Arial"/>
            </a:endParaRPr>
          </a:p>
        </p:txBody>
      </p:sp>
      <p:sp>
        <p:nvSpPr>
          <p:cNvPr id="15" name="Rectangle 79">
            <a:extLst>
              <a:ext uri="{FF2B5EF4-FFF2-40B4-BE49-F238E27FC236}">
                <a16:creationId xmlns:a16="http://schemas.microsoft.com/office/drawing/2014/main" id="{3CB99149-1DB0-4C56-A165-C31F1B62ABE2}"/>
              </a:ext>
            </a:extLst>
          </p:cNvPr>
          <p:cNvSpPr/>
          <p:nvPr>
            <p:custDataLst>
              <p:tags r:id="rId2"/>
            </p:custDataLst>
          </p:nvPr>
        </p:nvSpPr>
        <p:spPr>
          <a:xfrm>
            <a:off x="4007768" y="1700809"/>
            <a:ext cx="5472608" cy="936104"/>
          </a:xfrm>
          <a:prstGeom prst="wedgeRectCallout">
            <a:avLst>
              <a:gd name="adj1" fmla="val -69600"/>
              <a:gd name="adj2" fmla="val -7548"/>
            </a:avLst>
          </a:prstGeom>
          <a:solidFill>
            <a:schemeClr val="bg2"/>
          </a:solidFill>
          <a:ln w="12700" cap="flat" cmpd="sng" algn="ctr">
            <a:noFill/>
            <a:prstDash val="solid"/>
            <a:miter lim="800000"/>
          </a:ln>
          <a:effectLst/>
        </p:spPr>
        <p:txBody>
          <a:bodyPr lIns="180000" tIns="180000" rIns="180000" bIns="180000" rtlCol="0" anchor="t"/>
          <a:lstStyle/>
          <a:p>
            <a:pPr defTabSz="844083">
              <a:defRPr/>
            </a:pPr>
            <a:r>
              <a:rPr lang="en-US" sz="1200" b="1" kern="0" dirty="0">
                <a:cs typeface="Arial"/>
              </a:rPr>
              <a:t>So that </a:t>
            </a:r>
          </a:p>
          <a:p>
            <a:pPr defTabSz="844083">
              <a:defRPr/>
            </a:pPr>
            <a:r>
              <a:rPr lang="en-US" sz="1200" kern="0" dirty="0">
                <a:cs typeface="Arial"/>
              </a:rPr>
              <a:t>I can be served by the shop assistant</a:t>
            </a:r>
            <a:endParaRPr lang="en-US" sz="1200" b="1" kern="0" dirty="0">
              <a:cs typeface="Arial"/>
            </a:endParaRPr>
          </a:p>
        </p:txBody>
      </p:sp>
      <p:sp>
        <p:nvSpPr>
          <p:cNvPr id="2" name="Rectángulo redondeado 1"/>
          <p:cNvSpPr/>
          <p:nvPr/>
        </p:nvSpPr>
        <p:spPr>
          <a:xfrm>
            <a:off x="4007768" y="2734039"/>
            <a:ext cx="5472608" cy="257308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ES_tradnl" sz="1000" b="1" dirty="0" err="1"/>
              <a:t>Acceptance</a:t>
            </a:r>
            <a:r>
              <a:rPr lang="es-ES_tradnl" sz="1000" b="1" dirty="0"/>
              <a:t> </a:t>
            </a:r>
            <a:r>
              <a:rPr lang="es-ES_tradnl" sz="1000" b="1" dirty="0" err="1"/>
              <a:t>Criteria</a:t>
            </a:r>
            <a:r>
              <a:rPr lang="es-ES_tradnl" sz="1000" b="1" dirty="0"/>
              <a:t>:</a:t>
            </a:r>
          </a:p>
          <a:p>
            <a:pPr marL="171450" indent="-171450">
              <a:buFontTx/>
              <a:buChar char="-"/>
            </a:pPr>
            <a:r>
              <a:rPr lang="en-US" sz="1000" dirty="0"/>
              <a:t>Upon request to join, if the queue is:</a:t>
            </a:r>
          </a:p>
          <a:p>
            <a:pPr marL="628650" lvl="1" indent="-171450">
              <a:buFontTx/>
              <a:buChar char="-"/>
            </a:pPr>
            <a:r>
              <a:rPr lang="en-US" sz="1000" dirty="0"/>
              <a:t>Stopped, the user gets a message reporting that.</a:t>
            </a:r>
          </a:p>
          <a:p>
            <a:pPr marL="628650" lvl="1" indent="-171450">
              <a:buFontTx/>
              <a:buChar char="-"/>
            </a:pPr>
            <a:r>
              <a:rPr lang="en-US" sz="1000" dirty="0"/>
              <a:t>Started, the user gets the first available ticket number and the estimated time to be attended.</a:t>
            </a:r>
          </a:p>
          <a:p>
            <a:pPr marL="171450" indent="-171450">
              <a:buFontTx/>
              <a:buChar char="-"/>
            </a:pPr>
            <a:r>
              <a:rPr lang="en-US" sz="1000" dirty="0"/>
              <a:t>The format of the ticket number is: </a:t>
            </a:r>
            <a:r>
              <a:rPr lang="en-US" sz="1000" dirty="0" err="1"/>
              <a:t>Qxxx</a:t>
            </a:r>
            <a:r>
              <a:rPr lang="en-US" sz="1000" dirty="0"/>
              <a:t> (e.g. Q047). When the value Q999 is reached, the numbering restarts at Q000. </a:t>
            </a:r>
          </a:p>
          <a:p>
            <a:pPr marL="171450" indent="-171450">
              <a:buFontTx/>
              <a:buChar char="-"/>
            </a:pPr>
            <a:r>
              <a:rPr lang="en-US" sz="1000" dirty="0"/>
              <a:t>If a ticket number was removed from the system, it cannot be re-assigned unless it had been the last number assigned.</a:t>
            </a:r>
          </a:p>
          <a:p>
            <a:pPr marL="171450" indent="-171450">
              <a:buFontTx/>
              <a:buChar char="-"/>
            </a:pPr>
            <a:r>
              <a:rPr lang="en-US" sz="1000" dirty="0"/>
              <a:t>Each user can have only one ticket number at a time.</a:t>
            </a:r>
          </a:p>
          <a:p>
            <a:pPr marL="171450" indent="-171450">
              <a:buFontTx/>
              <a:buChar char="-"/>
            </a:pPr>
            <a:r>
              <a:rPr lang="en-US" sz="1000" dirty="0"/>
              <a:t>The user can see:</a:t>
            </a:r>
          </a:p>
          <a:p>
            <a:pPr marL="628650" lvl="1" indent="-171450">
              <a:buFontTx/>
              <a:buChar char="-"/>
            </a:pPr>
            <a:r>
              <a:rPr lang="en-US" sz="1000" dirty="0"/>
              <a:t>The assigned ticket number</a:t>
            </a:r>
          </a:p>
          <a:p>
            <a:pPr marL="628650" lvl="1" indent="-171450">
              <a:buFontTx/>
              <a:buChar char="-"/>
            </a:pPr>
            <a:r>
              <a:rPr lang="en-US" sz="1000" dirty="0"/>
              <a:t>Waiting time</a:t>
            </a:r>
          </a:p>
          <a:p>
            <a:pPr marL="628650" lvl="1" indent="-171450">
              <a:buFontTx/>
              <a:buChar char="-"/>
            </a:pPr>
            <a:r>
              <a:rPr lang="en-US" sz="1000" dirty="0"/>
              <a:t>The current ticket number being served</a:t>
            </a:r>
          </a:p>
          <a:p>
            <a:pPr marL="171450" indent="-171450">
              <a:buFontTx/>
              <a:buChar char="-"/>
            </a:pPr>
            <a:r>
              <a:rPr lang="en-US" sz="1000" dirty="0"/>
              <a:t>The user can cancel the request to join and go back to the login screen. The assigned ticket number will be removed.</a:t>
            </a:r>
          </a:p>
        </p:txBody>
      </p:sp>
      <p:pic>
        <p:nvPicPr>
          <p:cNvPr id="16" name="Imagen 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99456" y="1315895"/>
            <a:ext cx="1493085" cy="1767886"/>
          </a:xfrm>
          <a:prstGeom prst="rect">
            <a:avLst/>
          </a:prstGeom>
        </p:spPr>
      </p:pic>
      <p:sp>
        <p:nvSpPr>
          <p:cNvPr id="3" name="Rectangle 2"/>
          <p:cNvSpPr/>
          <p:nvPr/>
        </p:nvSpPr>
        <p:spPr>
          <a:xfrm>
            <a:off x="1592587" y="2775783"/>
            <a:ext cx="845103" cy="307777"/>
          </a:xfrm>
          <a:prstGeom prst="rect">
            <a:avLst/>
          </a:prstGeom>
        </p:spPr>
        <p:txBody>
          <a:bodyPr wrap="none">
            <a:spAutoFit/>
          </a:bodyPr>
          <a:lstStyle/>
          <a:p>
            <a:r>
              <a:rPr lang="es-ES_tradnl" sz="1400" b="1" dirty="0" err="1"/>
              <a:t>Visitor</a:t>
            </a:r>
            <a:endParaRPr lang="es-ES_tradnl" sz="1000" b="1" dirty="0"/>
          </a:p>
        </p:txBody>
      </p:sp>
    </p:spTree>
    <p:extLst>
      <p:ext uri="{BB962C8B-B14F-4D97-AF65-F5344CB8AC3E}">
        <p14:creationId xmlns:p14="http://schemas.microsoft.com/office/powerpoint/2010/main" val="2253932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Rectangle 65">
            <a:extLst>
              <a:ext uri="{FF2B5EF4-FFF2-40B4-BE49-F238E27FC236}">
                <a16:creationId xmlns:a16="http://schemas.microsoft.com/office/drawing/2014/main" id="{C50C01FB-E2BF-4470-A153-6F7BF3CCF3F9}"/>
              </a:ext>
            </a:extLst>
          </p:cNvPr>
          <p:cNvSpPr/>
          <p:nvPr/>
        </p:nvSpPr>
        <p:spPr>
          <a:xfrm>
            <a:off x="0" y="4797152"/>
            <a:ext cx="12192000" cy="206084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pic>
        <p:nvPicPr>
          <p:cNvPr id="67" name="Graphic 13">
            <a:extLst>
              <a:ext uri="{FF2B5EF4-FFF2-40B4-BE49-F238E27FC236}">
                <a16:creationId xmlns:a16="http://schemas.microsoft.com/office/drawing/2014/main" id="{CBFCF213-9AB8-422B-8F8D-9F6A01ED15F1}"/>
              </a:ext>
            </a:extLst>
          </p:cNvPr>
          <p:cNvPicPr>
            <a:picLocks noChangeAspect="1"/>
          </p:cNvPicPr>
          <p:nvPr/>
        </p:nvPicPr>
        <p:blipFill>
          <a:blip r:embed="rId4">
            <a:extLst>
              <a:ext uri="{96DAC541-7B7A-43D3-8B79-37D633B846F1}">
                <asvg:svgBlip xmlns:asvg="http://schemas.microsoft.com/office/drawing/2016/SVG/main" r:embed="rId5"/>
              </a:ext>
            </a:extLst>
          </a:blip>
          <a:srcRect r="13305" b="8553"/>
          <a:stretch>
            <a:fillRect/>
          </a:stretch>
        </p:blipFill>
        <p:spPr>
          <a:xfrm rot="19314106">
            <a:off x="10091405" y="-166653"/>
            <a:ext cx="3522628" cy="5177025"/>
          </a:xfrm>
          <a:custGeom>
            <a:avLst/>
            <a:gdLst>
              <a:gd name="connsiteX0" fmla="*/ 3522628 w 3522628"/>
              <a:gd name="connsiteY0" fmla="*/ 891962 h 5177025"/>
              <a:gd name="connsiteX1" fmla="*/ 162923 w 3522628"/>
              <a:gd name="connsiteY1" fmla="*/ 5177025 h 5177025"/>
              <a:gd name="connsiteX2" fmla="*/ 0 w 3522628"/>
              <a:gd name="connsiteY2" fmla="*/ 5049285 h 5177025"/>
              <a:gd name="connsiteX3" fmla="*/ 0 w 3522628"/>
              <a:gd name="connsiteY3" fmla="*/ 1923687 h 5177025"/>
              <a:gd name="connsiteX4" fmla="*/ 1508267 w 3522628"/>
              <a:gd name="connsiteY4" fmla="*/ 0 h 5177025"/>
              <a:gd name="connsiteX5" fmla="*/ 2384994 w 3522628"/>
              <a:gd name="connsiteY5" fmla="*/ 0 h 51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2628" h="5177025">
                <a:moveTo>
                  <a:pt x="3522628" y="891962"/>
                </a:moveTo>
                <a:lnTo>
                  <a:pt x="162923" y="5177025"/>
                </a:lnTo>
                <a:lnTo>
                  <a:pt x="0" y="5049285"/>
                </a:lnTo>
                <a:lnTo>
                  <a:pt x="0" y="1923687"/>
                </a:lnTo>
                <a:lnTo>
                  <a:pt x="1508267" y="0"/>
                </a:lnTo>
                <a:lnTo>
                  <a:pt x="2384994" y="0"/>
                </a:lnTo>
                <a:close/>
              </a:path>
            </a:pathLst>
          </a:custGeom>
        </p:spPr>
      </p:pic>
      <p:sp>
        <p:nvSpPr>
          <p:cNvPr id="68" name="Title 8"/>
          <p:cNvSpPr txBox="1">
            <a:spLocks/>
          </p:cNvSpPr>
          <p:nvPr/>
        </p:nvSpPr>
        <p:spPr>
          <a:xfrm>
            <a:off x="247310" y="230111"/>
            <a:ext cx="11016604" cy="863600"/>
          </a:xfrm>
          <a:prstGeom prst="rect">
            <a:avLst/>
          </a:prstGeom>
        </p:spPr>
        <p:txBody>
          <a:bodyPr/>
          <a:lstStyle>
            <a:lvl1pPr algn="l" defTabSz="914400" rtl="0" eaLnBrk="1" latinLnBrk="0" hangingPunct="1">
              <a:lnSpc>
                <a:spcPts val="3000"/>
              </a:lnSpc>
              <a:spcBef>
                <a:spcPct val="0"/>
              </a:spcBef>
              <a:buNone/>
              <a:defRPr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a:lstStyle>
          <a:p>
            <a:r>
              <a:rPr lang="es-ES" dirty="0" err="1"/>
              <a:t>User</a:t>
            </a:r>
            <a:r>
              <a:rPr lang="es-ES" dirty="0"/>
              <a:t> </a:t>
            </a:r>
            <a:r>
              <a:rPr lang="es-ES" dirty="0" err="1"/>
              <a:t>Story</a:t>
            </a:r>
            <a:r>
              <a:rPr lang="es-ES" dirty="0"/>
              <a:t> 7</a:t>
            </a:r>
          </a:p>
          <a:p>
            <a:r>
              <a:rPr lang="es-ES" sz="1600" dirty="0" err="1"/>
              <a:t>Calculate</a:t>
            </a:r>
            <a:r>
              <a:rPr lang="es-ES" sz="1600" dirty="0"/>
              <a:t> </a:t>
            </a:r>
            <a:r>
              <a:rPr lang="es-ES" sz="1600" dirty="0" err="1"/>
              <a:t>the</a:t>
            </a:r>
            <a:r>
              <a:rPr lang="es-ES" sz="1600" dirty="0"/>
              <a:t> </a:t>
            </a:r>
            <a:r>
              <a:rPr lang="es-ES" sz="1600" dirty="0" err="1"/>
              <a:t>waiting</a:t>
            </a:r>
            <a:r>
              <a:rPr lang="es-ES" sz="1600" dirty="0"/>
              <a:t> time</a:t>
            </a:r>
            <a:endParaRPr lang="es-ES_tradnl" sz="1600" dirty="0"/>
          </a:p>
        </p:txBody>
      </p:sp>
      <p:pic>
        <p:nvPicPr>
          <p:cNvPr id="121" name="Graphic 4">
            <a:extLst>
              <a:ext uri="{FF2B5EF4-FFF2-40B4-BE49-F238E27FC236}">
                <a16:creationId xmlns:a16="http://schemas.microsoft.com/office/drawing/2014/main" id="{25EEA1D4-3AF7-42D7-AE97-AE404AECFAEB}"/>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81836" t="-4713" b="16530"/>
          <a:stretch/>
        </p:blipFill>
        <p:spPr>
          <a:xfrm>
            <a:off x="11547793" y="188640"/>
            <a:ext cx="424356" cy="459624"/>
          </a:xfrm>
          <a:prstGeom prst="rect">
            <a:avLst/>
          </a:prstGeom>
        </p:spPr>
      </p:pic>
      <p:sp>
        <p:nvSpPr>
          <p:cNvPr id="122" name="Retângulo 43">
            <a:extLst>
              <a:ext uri="{FF2B5EF4-FFF2-40B4-BE49-F238E27FC236}">
                <a16:creationId xmlns:a16="http://schemas.microsoft.com/office/drawing/2014/main" id="{834ADCB4-BFB1-450D-8F6D-64217F4CD92C}"/>
              </a:ext>
            </a:extLst>
          </p:cNvPr>
          <p:cNvSpPr/>
          <p:nvPr/>
        </p:nvSpPr>
        <p:spPr>
          <a:xfrm>
            <a:off x="191344" y="6515877"/>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59" name="Rectángulo redondeado 58"/>
          <p:cNvSpPr/>
          <p:nvPr/>
        </p:nvSpPr>
        <p:spPr>
          <a:xfrm>
            <a:off x="4313889" y="5534772"/>
            <a:ext cx="3435259" cy="573437"/>
          </a:xfrm>
          <a:prstGeom prst="roundRect">
            <a:avLst/>
          </a:prstGeom>
          <a:noFill/>
          <a:ln w="19050">
            <a:solidFill>
              <a:schemeClr val="accent3"/>
            </a:solidFill>
            <a:prstDash val="dash"/>
          </a:ln>
        </p:spPr>
        <p:style>
          <a:lnRef idx="2">
            <a:schemeClr val="dk1"/>
          </a:lnRef>
          <a:fillRef idx="1">
            <a:schemeClr val="lt1"/>
          </a:fillRef>
          <a:effectRef idx="0">
            <a:schemeClr val="dk1"/>
          </a:effectRef>
          <a:fontRef idx="minor">
            <a:schemeClr val="dk1"/>
          </a:fontRef>
        </p:style>
        <p:txBody>
          <a:bodyPr rtlCol="0" anchor="ctr"/>
          <a:lstStyle/>
          <a:p>
            <a:pPr lvl="0" algn="ctr"/>
            <a:r>
              <a:rPr lang="fr-BE" sz="1600" dirty="0"/>
              <a:t>Size: </a:t>
            </a:r>
            <a:endParaRPr lang="fr-BE" sz="1600" b="1" dirty="0"/>
          </a:p>
        </p:txBody>
      </p:sp>
      <p:sp>
        <p:nvSpPr>
          <p:cNvPr id="60" name="Rectángulo redondeado 59"/>
          <p:cNvSpPr/>
          <p:nvPr/>
        </p:nvSpPr>
        <p:spPr>
          <a:xfrm>
            <a:off x="501310" y="5534772"/>
            <a:ext cx="3435259" cy="573437"/>
          </a:xfrm>
          <a:prstGeom prst="roundRect">
            <a:avLst/>
          </a:prstGeom>
          <a:noFill/>
          <a:ln w="19050">
            <a:solidFill>
              <a:schemeClr val="accent3"/>
            </a:solidFill>
            <a:prstDash val="dash"/>
          </a:ln>
        </p:spPr>
        <p:style>
          <a:lnRef idx="2">
            <a:schemeClr val="dk1"/>
          </a:lnRef>
          <a:fillRef idx="1">
            <a:schemeClr val="lt1"/>
          </a:fillRef>
          <a:effectRef idx="0">
            <a:schemeClr val="dk1"/>
          </a:effectRef>
          <a:fontRef idx="minor">
            <a:schemeClr val="dk1"/>
          </a:fontRef>
        </p:style>
        <p:txBody>
          <a:bodyPr rtlCol="0" anchor="ctr"/>
          <a:lstStyle/>
          <a:p>
            <a:pPr lvl="0" algn="ctr"/>
            <a:r>
              <a:rPr lang="fr-BE" sz="1600" dirty="0" err="1"/>
              <a:t>Priority</a:t>
            </a:r>
            <a:r>
              <a:rPr lang="fr-BE" sz="1600" dirty="0"/>
              <a:t>: </a:t>
            </a:r>
            <a:endParaRPr lang="fr-BE" sz="1600" b="1" dirty="0"/>
          </a:p>
        </p:txBody>
      </p:sp>
      <p:sp>
        <p:nvSpPr>
          <p:cNvPr id="14" name="Rectangle 79">
            <a:extLst>
              <a:ext uri="{FF2B5EF4-FFF2-40B4-BE49-F238E27FC236}">
                <a16:creationId xmlns:a16="http://schemas.microsoft.com/office/drawing/2014/main" id="{3CB99149-1DB0-4C56-A165-C31F1B62ABE2}"/>
              </a:ext>
            </a:extLst>
          </p:cNvPr>
          <p:cNvSpPr/>
          <p:nvPr>
            <p:custDataLst>
              <p:tags r:id="rId1"/>
            </p:custDataLst>
          </p:nvPr>
        </p:nvSpPr>
        <p:spPr>
          <a:xfrm>
            <a:off x="3863752" y="764704"/>
            <a:ext cx="5472608" cy="838979"/>
          </a:xfrm>
          <a:prstGeom prst="wedgeRectCallout">
            <a:avLst>
              <a:gd name="adj1" fmla="val -68690"/>
              <a:gd name="adj2" fmla="val 63466"/>
            </a:avLst>
          </a:prstGeom>
          <a:solidFill>
            <a:schemeClr val="bg2"/>
          </a:solidFill>
          <a:ln w="12700" cap="flat" cmpd="sng" algn="ctr">
            <a:noFill/>
            <a:prstDash val="solid"/>
            <a:miter lim="800000"/>
          </a:ln>
          <a:effectLst/>
        </p:spPr>
        <p:txBody>
          <a:bodyPr lIns="180000" tIns="180000" rIns="180000" bIns="180000" rtlCol="0" anchor="t"/>
          <a:lstStyle/>
          <a:p>
            <a:pPr defTabSz="844083">
              <a:defRPr/>
            </a:pPr>
            <a:r>
              <a:rPr lang="en-US" sz="1200" b="1" kern="0" dirty="0">
                <a:cs typeface="Arial"/>
              </a:rPr>
              <a:t>I want</a:t>
            </a:r>
          </a:p>
          <a:p>
            <a:pPr defTabSz="844083">
              <a:defRPr/>
            </a:pPr>
            <a:r>
              <a:rPr lang="en-US" sz="1200" kern="0" dirty="0">
                <a:cs typeface="Arial"/>
              </a:rPr>
              <a:t>the waiting time to be estimated</a:t>
            </a:r>
            <a:endParaRPr lang="en-US" sz="1200" b="1" kern="0" dirty="0">
              <a:cs typeface="Arial"/>
            </a:endParaRPr>
          </a:p>
        </p:txBody>
      </p:sp>
      <p:sp>
        <p:nvSpPr>
          <p:cNvPr id="15" name="Rectangle 79">
            <a:extLst>
              <a:ext uri="{FF2B5EF4-FFF2-40B4-BE49-F238E27FC236}">
                <a16:creationId xmlns:a16="http://schemas.microsoft.com/office/drawing/2014/main" id="{3CB99149-1DB0-4C56-A165-C31F1B62ABE2}"/>
              </a:ext>
            </a:extLst>
          </p:cNvPr>
          <p:cNvSpPr/>
          <p:nvPr>
            <p:custDataLst>
              <p:tags r:id="rId2"/>
            </p:custDataLst>
          </p:nvPr>
        </p:nvSpPr>
        <p:spPr>
          <a:xfrm>
            <a:off x="3863752" y="1700809"/>
            <a:ext cx="5472608" cy="936104"/>
          </a:xfrm>
          <a:prstGeom prst="wedgeRectCallout">
            <a:avLst>
              <a:gd name="adj1" fmla="val -69600"/>
              <a:gd name="adj2" fmla="val -7548"/>
            </a:avLst>
          </a:prstGeom>
          <a:solidFill>
            <a:schemeClr val="bg2"/>
          </a:solidFill>
          <a:ln w="12700" cap="flat" cmpd="sng" algn="ctr">
            <a:noFill/>
            <a:prstDash val="solid"/>
            <a:miter lim="800000"/>
          </a:ln>
          <a:effectLst/>
        </p:spPr>
        <p:txBody>
          <a:bodyPr lIns="180000" tIns="180000" rIns="180000" bIns="180000" rtlCol="0" anchor="t"/>
          <a:lstStyle/>
          <a:p>
            <a:pPr defTabSz="844083">
              <a:defRPr/>
            </a:pPr>
            <a:r>
              <a:rPr lang="en-US" sz="1200" b="1" kern="0" dirty="0">
                <a:cs typeface="Arial"/>
              </a:rPr>
              <a:t>So that </a:t>
            </a:r>
          </a:p>
          <a:p>
            <a:pPr defTabSz="844083">
              <a:defRPr/>
            </a:pPr>
            <a:r>
              <a:rPr lang="en-US" sz="1200" kern="0" dirty="0">
                <a:cs typeface="Arial"/>
              </a:rPr>
              <a:t>I  can know when I am expected to be served</a:t>
            </a:r>
            <a:endParaRPr lang="en-US" sz="1200" b="1" kern="0" dirty="0">
              <a:cs typeface="Arial"/>
            </a:endParaRPr>
          </a:p>
        </p:txBody>
      </p:sp>
      <p:sp>
        <p:nvSpPr>
          <p:cNvPr id="2" name="Rectángulo redondeado 1"/>
          <p:cNvSpPr/>
          <p:nvPr/>
        </p:nvSpPr>
        <p:spPr>
          <a:xfrm>
            <a:off x="3863752" y="2734039"/>
            <a:ext cx="5472608" cy="1703073"/>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ES_tradnl" sz="1000" b="1" dirty="0" err="1"/>
              <a:t>Acceptance</a:t>
            </a:r>
            <a:r>
              <a:rPr lang="es-ES_tradnl" sz="1000" b="1" dirty="0"/>
              <a:t> </a:t>
            </a:r>
            <a:r>
              <a:rPr lang="es-ES_tradnl" sz="1000" b="1" dirty="0" err="1"/>
              <a:t>Criteria</a:t>
            </a:r>
            <a:r>
              <a:rPr lang="es-ES_tradnl" sz="1000" b="1" dirty="0"/>
              <a:t>:</a:t>
            </a:r>
          </a:p>
          <a:p>
            <a:pPr marL="171450" indent="-171450">
              <a:buFontTx/>
              <a:buChar char="-"/>
            </a:pPr>
            <a:r>
              <a:rPr lang="en-US" sz="1000" dirty="0"/>
              <a:t>The </a:t>
            </a:r>
            <a:r>
              <a:rPr lang="en-US" sz="1000" dirty="0" err="1"/>
              <a:t>waiting_time</a:t>
            </a:r>
            <a:r>
              <a:rPr lang="en-US" sz="1000" dirty="0"/>
              <a:t> is calculated as: (Sum of last X </a:t>
            </a:r>
            <a:r>
              <a:rPr lang="en-US" sz="1000" dirty="0" err="1"/>
              <a:t>attention_times</a:t>
            </a:r>
            <a:r>
              <a:rPr lang="en-US" sz="1000" dirty="0"/>
              <a:t> / X) * (nº of non-attended customers in queue before me).</a:t>
            </a:r>
          </a:p>
          <a:p>
            <a:pPr marL="171450" indent="-171450">
              <a:buFontTx/>
              <a:buChar char="-"/>
            </a:pPr>
            <a:r>
              <a:rPr lang="en-US" sz="1000" dirty="0"/>
              <a:t>The </a:t>
            </a:r>
            <a:r>
              <a:rPr lang="en-US" sz="1000" dirty="0" err="1"/>
              <a:t>attention_time</a:t>
            </a:r>
            <a:r>
              <a:rPr lang="en-US" sz="1000" dirty="0"/>
              <a:t> is calculated as: </a:t>
            </a:r>
            <a:r>
              <a:rPr lang="en-GB" sz="1000" dirty="0"/>
              <a:t>the period between the moment the customer starts to be served and the moment the next customer is called.</a:t>
            </a:r>
          </a:p>
          <a:p>
            <a:pPr marL="171450" indent="-171450">
              <a:buFontTx/>
              <a:buChar char="-"/>
            </a:pPr>
            <a:r>
              <a:rPr lang="en-GB" sz="1000" dirty="0"/>
              <a:t>If the end time of a visitor is not set, it is not used to calculate the attention time.</a:t>
            </a:r>
            <a:endParaRPr lang="es-ES_tradnl" sz="1000" dirty="0"/>
          </a:p>
          <a:p>
            <a:pPr marL="171450" indent="-171450">
              <a:buFontTx/>
              <a:buChar char="-"/>
            </a:pPr>
            <a:r>
              <a:rPr lang="en-US" sz="1000" dirty="0"/>
              <a:t>The </a:t>
            </a:r>
            <a:r>
              <a:rPr lang="en-US" sz="1000" dirty="0" err="1"/>
              <a:t>waiting_time</a:t>
            </a:r>
            <a:r>
              <a:rPr lang="en-US" sz="1000" dirty="0"/>
              <a:t> cannot be shorter than a configured minimum </a:t>
            </a:r>
            <a:r>
              <a:rPr lang="en-US" sz="1000" dirty="0" err="1"/>
              <a:t>waiting_time</a:t>
            </a:r>
            <a:r>
              <a:rPr lang="en-US" sz="1000" dirty="0"/>
              <a:t>. If that happens, the </a:t>
            </a:r>
            <a:r>
              <a:rPr lang="en-US" sz="1000" dirty="0" err="1"/>
              <a:t>waiting_time</a:t>
            </a:r>
            <a:r>
              <a:rPr lang="en-US" sz="1000" dirty="0"/>
              <a:t> is set to that configured minimum </a:t>
            </a:r>
            <a:r>
              <a:rPr lang="en-US" sz="1000" dirty="0" err="1"/>
              <a:t>waiting_time</a:t>
            </a:r>
            <a:r>
              <a:rPr lang="en-US" sz="1000" dirty="0"/>
              <a:t>.</a:t>
            </a:r>
          </a:p>
          <a:p>
            <a:pPr marL="171450" indent="-171450">
              <a:buFontTx/>
              <a:buChar char="-"/>
            </a:pPr>
            <a:endParaRPr lang="en-US" sz="1000" dirty="0"/>
          </a:p>
        </p:txBody>
      </p:sp>
      <p:pic>
        <p:nvPicPr>
          <p:cNvPr id="21" name="Imagen 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02515" y="1412776"/>
            <a:ext cx="1493085" cy="1767886"/>
          </a:xfrm>
          <a:prstGeom prst="rect">
            <a:avLst/>
          </a:prstGeom>
        </p:spPr>
      </p:pic>
      <p:sp>
        <p:nvSpPr>
          <p:cNvPr id="22" name="Rectangle 2"/>
          <p:cNvSpPr/>
          <p:nvPr/>
        </p:nvSpPr>
        <p:spPr>
          <a:xfrm>
            <a:off x="1421884" y="2746174"/>
            <a:ext cx="845103" cy="307777"/>
          </a:xfrm>
          <a:prstGeom prst="rect">
            <a:avLst/>
          </a:prstGeom>
        </p:spPr>
        <p:txBody>
          <a:bodyPr wrap="none">
            <a:spAutoFit/>
          </a:bodyPr>
          <a:lstStyle/>
          <a:p>
            <a:r>
              <a:rPr lang="es-ES_tradnl" sz="1400" b="1" dirty="0" err="1"/>
              <a:t>Visitor</a:t>
            </a:r>
            <a:endParaRPr lang="es-ES_tradnl" sz="1000" b="1" dirty="0"/>
          </a:p>
        </p:txBody>
      </p:sp>
      <p:sp>
        <p:nvSpPr>
          <p:cNvPr id="24" name="Rectángulo redondeado 23"/>
          <p:cNvSpPr/>
          <p:nvPr/>
        </p:nvSpPr>
        <p:spPr>
          <a:xfrm>
            <a:off x="8079972" y="5534772"/>
            <a:ext cx="3435259" cy="573437"/>
          </a:xfrm>
          <a:prstGeom prst="roundRect">
            <a:avLst/>
          </a:prstGeom>
          <a:noFill/>
          <a:ln w="19050">
            <a:solidFill>
              <a:schemeClr val="accent3"/>
            </a:solidFill>
            <a:prstDash val="dash"/>
          </a:ln>
        </p:spPr>
        <p:style>
          <a:lnRef idx="2">
            <a:schemeClr val="dk1"/>
          </a:lnRef>
          <a:fillRef idx="1">
            <a:schemeClr val="lt1"/>
          </a:fillRef>
          <a:effectRef idx="0">
            <a:schemeClr val="dk1"/>
          </a:effectRef>
          <a:fontRef idx="minor">
            <a:schemeClr val="dk1"/>
          </a:fontRef>
        </p:style>
        <p:txBody>
          <a:bodyPr rtlCol="0" anchor="ctr"/>
          <a:lstStyle/>
          <a:p>
            <a:pPr lvl="0" algn="ctr"/>
            <a:r>
              <a:rPr lang="fr-BE" sz="1600" dirty="0" err="1">
                <a:solidFill>
                  <a:schemeClr val="tx1"/>
                </a:solidFill>
              </a:rPr>
              <a:t>Dependency</a:t>
            </a:r>
            <a:r>
              <a:rPr lang="fr-BE" sz="1600" dirty="0">
                <a:solidFill>
                  <a:schemeClr val="tx1"/>
                </a:solidFill>
              </a:rPr>
              <a:t>: US6 </a:t>
            </a:r>
          </a:p>
        </p:txBody>
      </p:sp>
    </p:spTree>
    <p:extLst>
      <p:ext uri="{BB962C8B-B14F-4D97-AF65-F5344CB8AC3E}">
        <p14:creationId xmlns:p14="http://schemas.microsoft.com/office/powerpoint/2010/main" val="16565714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Rectangle 65">
            <a:extLst>
              <a:ext uri="{FF2B5EF4-FFF2-40B4-BE49-F238E27FC236}">
                <a16:creationId xmlns:a16="http://schemas.microsoft.com/office/drawing/2014/main" id="{C50C01FB-E2BF-4470-A153-6F7BF3CCF3F9}"/>
              </a:ext>
            </a:extLst>
          </p:cNvPr>
          <p:cNvSpPr/>
          <p:nvPr/>
        </p:nvSpPr>
        <p:spPr>
          <a:xfrm>
            <a:off x="-64482" y="4837714"/>
            <a:ext cx="12192000" cy="206084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pic>
        <p:nvPicPr>
          <p:cNvPr id="67" name="Graphic 13">
            <a:extLst>
              <a:ext uri="{FF2B5EF4-FFF2-40B4-BE49-F238E27FC236}">
                <a16:creationId xmlns:a16="http://schemas.microsoft.com/office/drawing/2014/main" id="{CBFCF213-9AB8-422B-8F8D-9F6A01ED15F1}"/>
              </a:ext>
            </a:extLst>
          </p:cNvPr>
          <p:cNvPicPr>
            <a:picLocks noChangeAspect="1"/>
          </p:cNvPicPr>
          <p:nvPr/>
        </p:nvPicPr>
        <p:blipFill>
          <a:blip r:embed="rId5">
            <a:extLst>
              <a:ext uri="{96DAC541-7B7A-43D3-8B79-37D633B846F1}">
                <asvg:svgBlip xmlns:asvg="http://schemas.microsoft.com/office/drawing/2016/SVG/main" r:embed="rId6"/>
              </a:ext>
            </a:extLst>
          </a:blip>
          <a:srcRect r="13305" b="8553"/>
          <a:stretch>
            <a:fillRect/>
          </a:stretch>
        </p:blipFill>
        <p:spPr>
          <a:xfrm rot="19314106">
            <a:off x="10091405" y="-166653"/>
            <a:ext cx="3522628" cy="5177025"/>
          </a:xfrm>
          <a:custGeom>
            <a:avLst/>
            <a:gdLst>
              <a:gd name="connsiteX0" fmla="*/ 3522628 w 3522628"/>
              <a:gd name="connsiteY0" fmla="*/ 891962 h 5177025"/>
              <a:gd name="connsiteX1" fmla="*/ 162923 w 3522628"/>
              <a:gd name="connsiteY1" fmla="*/ 5177025 h 5177025"/>
              <a:gd name="connsiteX2" fmla="*/ 0 w 3522628"/>
              <a:gd name="connsiteY2" fmla="*/ 5049285 h 5177025"/>
              <a:gd name="connsiteX3" fmla="*/ 0 w 3522628"/>
              <a:gd name="connsiteY3" fmla="*/ 1923687 h 5177025"/>
              <a:gd name="connsiteX4" fmla="*/ 1508267 w 3522628"/>
              <a:gd name="connsiteY4" fmla="*/ 0 h 5177025"/>
              <a:gd name="connsiteX5" fmla="*/ 2384994 w 3522628"/>
              <a:gd name="connsiteY5" fmla="*/ 0 h 51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2628" h="5177025">
                <a:moveTo>
                  <a:pt x="3522628" y="891962"/>
                </a:moveTo>
                <a:lnTo>
                  <a:pt x="162923" y="5177025"/>
                </a:lnTo>
                <a:lnTo>
                  <a:pt x="0" y="5049285"/>
                </a:lnTo>
                <a:lnTo>
                  <a:pt x="0" y="1923687"/>
                </a:lnTo>
                <a:lnTo>
                  <a:pt x="1508267" y="0"/>
                </a:lnTo>
                <a:lnTo>
                  <a:pt x="2384994" y="0"/>
                </a:lnTo>
                <a:close/>
              </a:path>
            </a:pathLst>
          </a:custGeom>
        </p:spPr>
      </p:pic>
      <p:sp>
        <p:nvSpPr>
          <p:cNvPr id="68" name="Title 8"/>
          <p:cNvSpPr txBox="1">
            <a:spLocks/>
          </p:cNvSpPr>
          <p:nvPr/>
        </p:nvSpPr>
        <p:spPr>
          <a:xfrm>
            <a:off x="247310" y="230111"/>
            <a:ext cx="11016604" cy="863600"/>
          </a:xfrm>
          <a:prstGeom prst="rect">
            <a:avLst/>
          </a:prstGeom>
        </p:spPr>
        <p:txBody>
          <a:bodyPr/>
          <a:lstStyle>
            <a:lvl1pPr algn="l" defTabSz="914400" rtl="0" eaLnBrk="1" latinLnBrk="0" hangingPunct="1">
              <a:lnSpc>
                <a:spcPts val="3000"/>
              </a:lnSpc>
              <a:spcBef>
                <a:spcPct val="0"/>
              </a:spcBef>
              <a:buNone/>
              <a:defRPr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a:lstStyle>
          <a:p>
            <a:r>
              <a:rPr lang="es-ES" dirty="0" err="1"/>
              <a:t>User</a:t>
            </a:r>
            <a:r>
              <a:rPr lang="es-ES" dirty="0"/>
              <a:t> </a:t>
            </a:r>
            <a:r>
              <a:rPr lang="es-ES" dirty="0" err="1"/>
              <a:t>Story</a:t>
            </a:r>
            <a:r>
              <a:rPr lang="es-ES" dirty="0"/>
              <a:t> 8</a:t>
            </a:r>
          </a:p>
          <a:p>
            <a:r>
              <a:rPr lang="es-ES" sz="1600" dirty="0"/>
              <a:t>Show status </a:t>
            </a:r>
            <a:r>
              <a:rPr lang="es-ES" sz="1600" dirty="0" err="1"/>
              <a:t>of</a:t>
            </a:r>
            <a:r>
              <a:rPr lang="es-ES" sz="1600" dirty="0"/>
              <a:t> </a:t>
            </a:r>
            <a:r>
              <a:rPr lang="es-ES" sz="1600" dirty="0" err="1"/>
              <a:t>the</a:t>
            </a:r>
            <a:r>
              <a:rPr lang="es-ES" sz="1600" dirty="0"/>
              <a:t> </a:t>
            </a:r>
            <a:r>
              <a:rPr lang="es-ES" sz="1600" dirty="0" err="1"/>
              <a:t>queue</a:t>
            </a:r>
            <a:endParaRPr lang="es-ES_tradnl" sz="1600" dirty="0"/>
          </a:p>
        </p:txBody>
      </p:sp>
      <p:pic>
        <p:nvPicPr>
          <p:cNvPr id="121" name="Graphic 4">
            <a:extLst>
              <a:ext uri="{FF2B5EF4-FFF2-40B4-BE49-F238E27FC236}">
                <a16:creationId xmlns:a16="http://schemas.microsoft.com/office/drawing/2014/main" id="{25EEA1D4-3AF7-42D7-AE97-AE404AECFAEB}"/>
              </a:ext>
            </a:extLst>
          </p:cNvPr>
          <p:cNvPicPr>
            <a:picLocks noChangeAspect="1"/>
          </p:cNvPicPr>
          <p:nvPr/>
        </p:nvPicPr>
        <p:blipFill rotWithShape="1">
          <a:blip r:embed="rId7">
            <a:extLst>
              <a:ext uri="{96DAC541-7B7A-43D3-8B79-37D633B846F1}">
                <asvg:svgBlip xmlns:asvg="http://schemas.microsoft.com/office/drawing/2016/SVG/main" r:embed="rId8"/>
              </a:ext>
            </a:extLst>
          </a:blip>
          <a:srcRect l="81836" t="-4713" b="16530"/>
          <a:stretch/>
        </p:blipFill>
        <p:spPr>
          <a:xfrm>
            <a:off x="11547793" y="188640"/>
            <a:ext cx="424356" cy="459624"/>
          </a:xfrm>
          <a:prstGeom prst="rect">
            <a:avLst/>
          </a:prstGeom>
        </p:spPr>
      </p:pic>
      <p:sp>
        <p:nvSpPr>
          <p:cNvPr id="122" name="Retângulo 43">
            <a:extLst>
              <a:ext uri="{FF2B5EF4-FFF2-40B4-BE49-F238E27FC236}">
                <a16:creationId xmlns:a16="http://schemas.microsoft.com/office/drawing/2014/main" id="{834ADCB4-BFB1-450D-8F6D-64217F4CD92C}"/>
              </a:ext>
            </a:extLst>
          </p:cNvPr>
          <p:cNvSpPr/>
          <p:nvPr/>
        </p:nvSpPr>
        <p:spPr>
          <a:xfrm>
            <a:off x="191344" y="6515877"/>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59" name="Rectángulo redondeado 58"/>
          <p:cNvSpPr/>
          <p:nvPr/>
        </p:nvSpPr>
        <p:spPr>
          <a:xfrm>
            <a:off x="4313889" y="5534772"/>
            <a:ext cx="3435259" cy="573437"/>
          </a:xfrm>
          <a:prstGeom prst="roundRect">
            <a:avLst/>
          </a:prstGeom>
          <a:noFill/>
          <a:ln w="19050">
            <a:solidFill>
              <a:schemeClr val="accent3"/>
            </a:solidFill>
            <a:prstDash val="dash"/>
          </a:ln>
        </p:spPr>
        <p:style>
          <a:lnRef idx="2">
            <a:schemeClr val="dk1"/>
          </a:lnRef>
          <a:fillRef idx="1">
            <a:schemeClr val="lt1"/>
          </a:fillRef>
          <a:effectRef idx="0">
            <a:schemeClr val="dk1"/>
          </a:effectRef>
          <a:fontRef idx="minor">
            <a:schemeClr val="dk1"/>
          </a:fontRef>
        </p:style>
        <p:txBody>
          <a:bodyPr rtlCol="0" anchor="ctr"/>
          <a:lstStyle/>
          <a:p>
            <a:pPr lvl="0" algn="ctr"/>
            <a:r>
              <a:rPr lang="fr-BE" sz="1600" dirty="0"/>
              <a:t>Size: </a:t>
            </a:r>
            <a:endParaRPr lang="fr-BE" sz="1600" b="1" dirty="0"/>
          </a:p>
        </p:txBody>
      </p:sp>
      <p:sp>
        <p:nvSpPr>
          <p:cNvPr id="60" name="Rectángulo redondeado 59"/>
          <p:cNvSpPr/>
          <p:nvPr/>
        </p:nvSpPr>
        <p:spPr>
          <a:xfrm>
            <a:off x="501310" y="5534772"/>
            <a:ext cx="3435259" cy="573437"/>
          </a:xfrm>
          <a:prstGeom prst="roundRect">
            <a:avLst/>
          </a:prstGeom>
          <a:noFill/>
          <a:ln w="19050">
            <a:solidFill>
              <a:schemeClr val="accent3"/>
            </a:solidFill>
            <a:prstDash val="dash"/>
          </a:ln>
        </p:spPr>
        <p:style>
          <a:lnRef idx="2">
            <a:schemeClr val="dk1"/>
          </a:lnRef>
          <a:fillRef idx="1">
            <a:schemeClr val="lt1"/>
          </a:fillRef>
          <a:effectRef idx="0">
            <a:schemeClr val="dk1"/>
          </a:effectRef>
          <a:fontRef idx="minor">
            <a:schemeClr val="dk1"/>
          </a:fontRef>
        </p:style>
        <p:txBody>
          <a:bodyPr rtlCol="0" anchor="ctr"/>
          <a:lstStyle/>
          <a:p>
            <a:pPr lvl="0" algn="ctr"/>
            <a:r>
              <a:rPr lang="fr-BE" sz="1600" dirty="0" err="1"/>
              <a:t>Priority</a:t>
            </a:r>
            <a:r>
              <a:rPr lang="fr-BE" sz="1600" dirty="0"/>
              <a:t>: </a:t>
            </a:r>
            <a:endParaRPr lang="fr-BE" sz="1600" b="1" dirty="0"/>
          </a:p>
        </p:txBody>
      </p:sp>
      <p:sp>
        <p:nvSpPr>
          <p:cNvPr id="61" name="Rectángulo redondeado 60"/>
          <p:cNvSpPr/>
          <p:nvPr/>
        </p:nvSpPr>
        <p:spPr>
          <a:xfrm>
            <a:off x="8079972" y="5534772"/>
            <a:ext cx="3435259" cy="573437"/>
          </a:xfrm>
          <a:prstGeom prst="roundRect">
            <a:avLst/>
          </a:prstGeom>
          <a:noFill/>
          <a:ln w="19050">
            <a:solidFill>
              <a:schemeClr val="accent3"/>
            </a:solidFill>
            <a:prstDash val="dash"/>
          </a:ln>
        </p:spPr>
        <p:style>
          <a:lnRef idx="2">
            <a:schemeClr val="dk1"/>
          </a:lnRef>
          <a:fillRef idx="1">
            <a:schemeClr val="lt1"/>
          </a:fillRef>
          <a:effectRef idx="0">
            <a:schemeClr val="dk1"/>
          </a:effectRef>
          <a:fontRef idx="minor">
            <a:schemeClr val="dk1"/>
          </a:fontRef>
        </p:style>
        <p:txBody>
          <a:bodyPr rtlCol="0" anchor="ctr"/>
          <a:lstStyle/>
          <a:p>
            <a:pPr lvl="0" algn="ctr"/>
            <a:r>
              <a:rPr lang="fr-BE" sz="1600" dirty="0" err="1">
                <a:solidFill>
                  <a:schemeClr val="tx1"/>
                </a:solidFill>
              </a:rPr>
              <a:t>Dependency</a:t>
            </a:r>
            <a:r>
              <a:rPr lang="fr-BE" sz="1600" dirty="0">
                <a:solidFill>
                  <a:schemeClr val="tx1"/>
                </a:solidFill>
              </a:rPr>
              <a:t>: US6, US7</a:t>
            </a:r>
          </a:p>
        </p:txBody>
      </p:sp>
      <p:sp>
        <p:nvSpPr>
          <p:cNvPr id="14" name="Rectangle 79">
            <a:extLst>
              <a:ext uri="{FF2B5EF4-FFF2-40B4-BE49-F238E27FC236}">
                <a16:creationId xmlns:a16="http://schemas.microsoft.com/office/drawing/2014/main" id="{3CB99149-1DB0-4C56-A165-C31F1B62ABE2}"/>
              </a:ext>
            </a:extLst>
          </p:cNvPr>
          <p:cNvSpPr/>
          <p:nvPr>
            <p:custDataLst>
              <p:tags r:id="rId1"/>
            </p:custDataLst>
          </p:nvPr>
        </p:nvSpPr>
        <p:spPr>
          <a:xfrm>
            <a:off x="3935760" y="764704"/>
            <a:ext cx="5472608" cy="838979"/>
          </a:xfrm>
          <a:prstGeom prst="wedgeRectCallout">
            <a:avLst>
              <a:gd name="adj1" fmla="val -68690"/>
              <a:gd name="adj2" fmla="val 63466"/>
            </a:avLst>
          </a:prstGeom>
          <a:solidFill>
            <a:schemeClr val="bg2"/>
          </a:solidFill>
          <a:ln w="12700" cap="flat" cmpd="sng" algn="ctr">
            <a:noFill/>
            <a:prstDash val="solid"/>
            <a:miter lim="800000"/>
          </a:ln>
          <a:effectLst/>
        </p:spPr>
        <p:txBody>
          <a:bodyPr lIns="180000" tIns="180000" rIns="180000" bIns="180000" rtlCol="0" anchor="t"/>
          <a:lstStyle/>
          <a:p>
            <a:pPr defTabSz="844083">
              <a:defRPr/>
            </a:pPr>
            <a:r>
              <a:rPr lang="en-US" sz="1200" b="1" kern="0" dirty="0">
                <a:cs typeface="Arial"/>
              </a:rPr>
              <a:t>I want</a:t>
            </a:r>
          </a:p>
          <a:p>
            <a:pPr defTabSz="844083">
              <a:defRPr/>
            </a:pPr>
            <a:r>
              <a:rPr lang="en-US" sz="1200" kern="0" dirty="0">
                <a:cs typeface="Arial"/>
              </a:rPr>
              <a:t>to see the status of the queue</a:t>
            </a:r>
            <a:endParaRPr lang="en-US" sz="1200" b="1" kern="0" dirty="0">
              <a:cs typeface="Arial"/>
            </a:endParaRPr>
          </a:p>
        </p:txBody>
      </p:sp>
      <p:sp>
        <p:nvSpPr>
          <p:cNvPr id="15" name="Rectangle 79">
            <a:extLst>
              <a:ext uri="{FF2B5EF4-FFF2-40B4-BE49-F238E27FC236}">
                <a16:creationId xmlns:a16="http://schemas.microsoft.com/office/drawing/2014/main" id="{3CB99149-1DB0-4C56-A165-C31F1B62ABE2}"/>
              </a:ext>
            </a:extLst>
          </p:cNvPr>
          <p:cNvSpPr/>
          <p:nvPr>
            <p:custDataLst>
              <p:tags r:id="rId2"/>
            </p:custDataLst>
          </p:nvPr>
        </p:nvSpPr>
        <p:spPr>
          <a:xfrm>
            <a:off x="3935760" y="1700809"/>
            <a:ext cx="5472608" cy="936104"/>
          </a:xfrm>
          <a:prstGeom prst="wedgeRectCallout">
            <a:avLst>
              <a:gd name="adj1" fmla="val -69600"/>
              <a:gd name="adj2" fmla="val -7548"/>
            </a:avLst>
          </a:prstGeom>
          <a:solidFill>
            <a:schemeClr val="bg2"/>
          </a:solidFill>
          <a:ln w="12700" cap="flat" cmpd="sng" algn="ctr">
            <a:noFill/>
            <a:prstDash val="solid"/>
            <a:miter lim="800000"/>
          </a:ln>
          <a:effectLst/>
        </p:spPr>
        <p:txBody>
          <a:bodyPr lIns="180000" tIns="180000" rIns="180000" bIns="180000" rtlCol="0" anchor="t"/>
          <a:lstStyle/>
          <a:p>
            <a:pPr defTabSz="844083">
              <a:defRPr/>
            </a:pPr>
            <a:r>
              <a:rPr lang="en-US" sz="1200" b="1" kern="0" dirty="0">
                <a:cs typeface="Arial"/>
              </a:rPr>
              <a:t>So that </a:t>
            </a:r>
          </a:p>
          <a:p>
            <a:pPr defTabSz="844083">
              <a:defRPr/>
            </a:pPr>
            <a:r>
              <a:rPr lang="en-US" sz="1200" kern="0" dirty="0">
                <a:cs typeface="Arial"/>
              </a:rPr>
              <a:t>I know when I am expected to be served</a:t>
            </a:r>
            <a:endParaRPr lang="en-US" sz="1200" b="1" kern="0" dirty="0">
              <a:cs typeface="Arial"/>
            </a:endParaRPr>
          </a:p>
        </p:txBody>
      </p:sp>
      <p:sp>
        <p:nvSpPr>
          <p:cNvPr id="2" name="Rectángulo redondeado 1"/>
          <p:cNvSpPr/>
          <p:nvPr/>
        </p:nvSpPr>
        <p:spPr>
          <a:xfrm>
            <a:off x="3935760" y="2734039"/>
            <a:ext cx="5472608" cy="239306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ES_tradnl" sz="1000" b="1" dirty="0" err="1"/>
              <a:t>Acceptance</a:t>
            </a:r>
            <a:r>
              <a:rPr lang="es-ES_tradnl" sz="1000" b="1" dirty="0"/>
              <a:t> </a:t>
            </a:r>
            <a:r>
              <a:rPr lang="es-ES_tradnl" sz="1000" b="1" dirty="0" err="1"/>
              <a:t>Criteria</a:t>
            </a:r>
            <a:r>
              <a:rPr lang="es-ES_tradnl" sz="1000" b="1" dirty="0"/>
              <a:t>:</a:t>
            </a:r>
          </a:p>
          <a:p>
            <a:pPr marL="171450" indent="-171450">
              <a:buFontTx/>
              <a:buChar char="-"/>
            </a:pPr>
            <a:r>
              <a:rPr lang="en-US" sz="1000" dirty="0"/>
              <a:t>The users can consult the status of the queue at any moment even if the user has closed the session or logged out.</a:t>
            </a:r>
          </a:p>
          <a:p>
            <a:pPr marL="171450" indent="-171450">
              <a:buFontTx/>
              <a:buChar char="-"/>
            </a:pPr>
            <a:r>
              <a:rPr lang="en-US" sz="1000" dirty="0"/>
              <a:t>If the user has a ticket number that was not called yet and logs in, the user will see:</a:t>
            </a:r>
          </a:p>
          <a:p>
            <a:pPr marL="628650" lvl="1" indent="-171450">
              <a:buFontTx/>
              <a:buChar char="-"/>
            </a:pPr>
            <a:r>
              <a:rPr lang="en-US" sz="1000" dirty="0"/>
              <a:t>his or her ticket number</a:t>
            </a:r>
          </a:p>
          <a:p>
            <a:pPr marL="628650" lvl="1" indent="-171450">
              <a:buFontTx/>
              <a:buChar char="-"/>
            </a:pPr>
            <a:r>
              <a:rPr lang="en-US" sz="1000" dirty="0"/>
              <a:t>the waiting time to be served (recalculated) </a:t>
            </a:r>
          </a:p>
          <a:p>
            <a:pPr marL="628650" lvl="1" indent="-171450">
              <a:buFontTx/>
              <a:buChar char="-"/>
            </a:pPr>
            <a:r>
              <a:rPr lang="en-US" sz="1000" dirty="0"/>
              <a:t>the current ticket number being served.</a:t>
            </a:r>
          </a:p>
          <a:p>
            <a:pPr marL="171450" indent="-171450">
              <a:buFontTx/>
              <a:buChar char="-"/>
            </a:pPr>
            <a:r>
              <a:rPr lang="en-US" sz="1000" dirty="0"/>
              <a:t>The user can quit from the queue (“Cancel” operation) at any moment.</a:t>
            </a:r>
          </a:p>
          <a:p>
            <a:pPr marL="171450" indent="-171450">
              <a:buFontTx/>
              <a:buChar char="-"/>
            </a:pPr>
            <a:r>
              <a:rPr lang="en-US" sz="1000" dirty="0"/>
              <a:t>Upon cancellation of the user request to join the queue, the user gets back to the home screen and the ticket number that was assigned to this user is removed from the system.</a:t>
            </a:r>
          </a:p>
          <a:p>
            <a:pPr marL="171450" indent="-171450">
              <a:buFontTx/>
              <a:buChar char="-"/>
            </a:pPr>
            <a:r>
              <a:rPr lang="en-US" sz="1000" dirty="0"/>
              <a:t>The user can request to go back to the login screen (“Logout” button).</a:t>
            </a:r>
          </a:p>
          <a:p>
            <a:pPr marL="171450" indent="-171450">
              <a:buFontTx/>
              <a:buChar char="-"/>
            </a:pPr>
            <a:endParaRPr lang="en-US" sz="1000" dirty="0"/>
          </a:p>
        </p:txBody>
      </p:sp>
      <p:pic>
        <p:nvPicPr>
          <p:cNvPr id="16" name="Imagen 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55440" y="1524358"/>
            <a:ext cx="1493085" cy="1767886"/>
          </a:xfrm>
          <a:prstGeom prst="rect">
            <a:avLst/>
          </a:prstGeom>
        </p:spPr>
      </p:pic>
      <p:sp>
        <p:nvSpPr>
          <p:cNvPr id="3" name="Rectangle 2"/>
          <p:cNvSpPr/>
          <p:nvPr/>
        </p:nvSpPr>
        <p:spPr>
          <a:xfrm>
            <a:off x="1448571" y="2984246"/>
            <a:ext cx="845103" cy="307777"/>
          </a:xfrm>
          <a:prstGeom prst="rect">
            <a:avLst/>
          </a:prstGeom>
        </p:spPr>
        <p:txBody>
          <a:bodyPr wrap="none">
            <a:spAutoFit/>
          </a:bodyPr>
          <a:lstStyle/>
          <a:p>
            <a:r>
              <a:rPr lang="es-ES_tradnl" sz="1400" b="1" dirty="0" err="1"/>
              <a:t>Visitor</a:t>
            </a:r>
            <a:endParaRPr lang="es-ES_tradnl" sz="1000" b="1" dirty="0"/>
          </a:p>
        </p:txBody>
      </p:sp>
    </p:spTree>
    <p:extLst>
      <p:ext uri="{BB962C8B-B14F-4D97-AF65-F5344CB8AC3E}">
        <p14:creationId xmlns:p14="http://schemas.microsoft.com/office/powerpoint/2010/main" val="26404302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 name="Retângulo 43">
            <a:extLst>
              <a:ext uri="{FF2B5EF4-FFF2-40B4-BE49-F238E27FC236}">
                <a16:creationId xmlns:a16="http://schemas.microsoft.com/office/drawing/2014/main" id="{834ADCB4-BFB1-450D-8F6D-64217F4CD92C}"/>
              </a:ext>
            </a:extLst>
          </p:cNvPr>
          <p:cNvSpPr/>
          <p:nvPr/>
        </p:nvSpPr>
        <p:spPr>
          <a:xfrm>
            <a:off x="191344" y="6515877"/>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6" name="TextBox 5">
            <a:extLst>
              <a:ext uri="{FF2B5EF4-FFF2-40B4-BE49-F238E27FC236}">
                <a16:creationId xmlns:a16="http://schemas.microsoft.com/office/drawing/2014/main" id="{BE66596E-F9AB-4F87-8D95-416F7F655B33}"/>
              </a:ext>
            </a:extLst>
          </p:cNvPr>
          <p:cNvSpPr txBox="1"/>
          <p:nvPr/>
        </p:nvSpPr>
        <p:spPr>
          <a:xfrm>
            <a:off x="6008195" y="2204864"/>
            <a:ext cx="5256584" cy="695127"/>
          </a:xfrm>
          <a:prstGeom prst="rect">
            <a:avLst/>
          </a:prstGeom>
          <a:noFill/>
        </p:spPr>
        <p:txBody>
          <a:bodyPr wrap="square" rtlCol="0">
            <a:spAutoFit/>
          </a:bodyPr>
          <a:lstStyle/>
          <a:p>
            <a:pPr>
              <a:lnSpc>
                <a:spcPct val="150000"/>
              </a:lnSpc>
            </a:pPr>
            <a:r>
              <a:rPr lang="en-US" sz="1400" dirty="0"/>
              <a:t>It contains all functions that allow management of the queue in order to configure and serve the active turn.</a:t>
            </a:r>
            <a:endParaRPr lang="es-ES_tradnl" sz="1400" dirty="0"/>
          </a:p>
        </p:txBody>
      </p:sp>
      <p:sp>
        <p:nvSpPr>
          <p:cNvPr id="2" name="Título 1"/>
          <p:cNvSpPr>
            <a:spLocks noGrp="1"/>
          </p:cNvSpPr>
          <p:nvPr>
            <p:ph type="title"/>
          </p:nvPr>
        </p:nvSpPr>
        <p:spPr/>
        <p:txBody>
          <a:bodyPr/>
          <a:lstStyle/>
          <a:p>
            <a:r>
              <a:rPr lang="es-ES_tradnl" dirty="0"/>
              <a:t>Step 3</a:t>
            </a:r>
            <a:br>
              <a:rPr lang="es-ES_tradnl" dirty="0"/>
            </a:br>
            <a:r>
              <a:rPr lang="es-ES_tradnl" sz="1600" dirty="0" err="1"/>
              <a:t>Operate</a:t>
            </a:r>
            <a:r>
              <a:rPr lang="es-ES_tradnl" sz="1600" dirty="0"/>
              <a:t> </a:t>
            </a:r>
            <a:r>
              <a:rPr lang="es-ES_tradnl" sz="1600" dirty="0" err="1"/>
              <a:t>the</a:t>
            </a:r>
            <a:r>
              <a:rPr lang="es-ES_tradnl" sz="1600" dirty="0"/>
              <a:t> </a:t>
            </a:r>
            <a:r>
              <a:rPr lang="es-ES_tradnl" sz="1600" dirty="0" err="1"/>
              <a:t>queue</a:t>
            </a:r>
            <a:endParaRPr lang="es-ES_tradnl" sz="1600" dirty="0"/>
          </a:p>
        </p:txBody>
      </p:sp>
      <p:pic>
        <p:nvPicPr>
          <p:cNvPr id="8" name="Picture 2">
            <a:extLst>
              <a:ext uri="{FF2B5EF4-FFF2-40B4-BE49-F238E27FC236}">
                <a16:creationId xmlns:a16="http://schemas.microsoft.com/office/drawing/2014/main" id="{3FA146D8-8091-4FAB-AD63-900137DAF7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23992" y="3311998"/>
            <a:ext cx="4248472" cy="2824782"/>
          </a:xfrm>
          <a:prstGeom prst="roundRect">
            <a:avLst/>
          </a:prstGeom>
        </p:spPr>
      </p:pic>
    </p:spTree>
    <p:extLst>
      <p:ext uri="{BB962C8B-B14F-4D97-AF65-F5344CB8AC3E}">
        <p14:creationId xmlns:p14="http://schemas.microsoft.com/office/powerpoint/2010/main" val="12536911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Rectangle 65">
            <a:extLst>
              <a:ext uri="{FF2B5EF4-FFF2-40B4-BE49-F238E27FC236}">
                <a16:creationId xmlns:a16="http://schemas.microsoft.com/office/drawing/2014/main" id="{C50C01FB-E2BF-4470-A153-6F7BF3CCF3F9}"/>
              </a:ext>
            </a:extLst>
          </p:cNvPr>
          <p:cNvSpPr/>
          <p:nvPr/>
        </p:nvSpPr>
        <p:spPr>
          <a:xfrm>
            <a:off x="0" y="4797152"/>
            <a:ext cx="12192000" cy="206084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pic>
        <p:nvPicPr>
          <p:cNvPr id="67" name="Graphic 13">
            <a:extLst>
              <a:ext uri="{FF2B5EF4-FFF2-40B4-BE49-F238E27FC236}">
                <a16:creationId xmlns:a16="http://schemas.microsoft.com/office/drawing/2014/main" id="{CBFCF213-9AB8-422B-8F8D-9F6A01ED15F1}"/>
              </a:ext>
            </a:extLst>
          </p:cNvPr>
          <p:cNvPicPr>
            <a:picLocks noChangeAspect="1"/>
          </p:cNvPicPr>
          <p:nvPr/>
        </p:nvPicPr>
        <p:blipFill>
          <a:blip r:embed="rId4">
            <a:extLst>
              <a:ext uri="{96DAC541-7B7A-43D3-8B79-37D633B846F1}">
                <asvg:svgBlip xmlns:asvg="http://schemas.microsoft.com/office/drawing/2016/SVG/main" r:embed="rId5"/>
              </a:ext>
            </a:extLst>
          </a:blip>
          <a:srcRect r="13305" b="8553"/>
          <a:stretch>
            <a:fillRect/>
          </a:stretch>
        </p:blipFill>
        <p:spPr>
          <a:xfrm rot="19314106">
            <a:off x="10091405" y="-166653"/>
            <a:ext cx="3522628" cy="5177025"/>
          </a:xfrm>
          <a:custGeom>
            <a:avLst/>
            <a:gdLst>
              <a:gd name="connsiteX0" fmla="*/ 3522628 w 3522628"/>
              <a:gd name="connsiteY0" fmla="*/ 891962 h 5177025"/>
              <a:gd name="connsiteX1" fmla="*/ 162923 w 3522628"/>
              <a:gd name="connsiteY1" fmla="*/ 5177025 h 5177025"/>
              <a:gd name="connsiteX2" fmla="*/ 0 w 3522628"/>
              <a:gd name="connsiteY2" fmla="*/ 5049285 h 5177025"/>
              <a:gd name="connsiteX3" fmla="*/ 0 w 3522628"/>
              <a:gd name="connsiteY3" fmla="*/ 1923687 h 5177025"/>
              <a:gd name="connsiteX4" fmla="*/ 1508267 w 3522628"/>
              <a:gd name="connsiteY4" fmla="*/ 0 h 5177025"/>
              <a:gd name="connsiteX5" fmla="*/ 2384994 w 3522628"/>
              <a:gd name="connsiteY5" fmla="*/ 0 h 51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2628" h="5177025">
                <a:moveTo>
                  <a:pt x="3522628" y="891962"/>
                </a:moveTo>
                <a:lnTo>
                  <a:pt x="162923" y="5177025"/>
                </a:lnTo>
                <a:lnTo>
                  <a:pt x="0" y="5049285"/>
                </a:lnTo>
                <a:lnTo>
                  <a:pt x="0" y="1923687"/>
                </a:lnTo>
                <a:lnTo>
                  <a:pt x="1508267" y="0"/>
                </a:lnTo>
                <a:lnTo>
                  <a:pt x="2384994" y="0"/>
                </a:lnTo>
                <a:close/>
              </a:path>
            </a:pathLst>
          </a:custGeom>
        </p:spPr>
      </p:pic>
      <p:sp>
        <p:nvSpPr>
          <p:cNvPr id="68" name="Title 8"/>
          <p:cNvSpPr txBox="1">
            <a:spLocks/>
          </p:cNvSpPr>
          <p:nvPr/>
        </p:nvSpPr>
        <p:spPr>
          <a:xfrm>
            <a:off x="247310" y="230111"/>
            <a:ext cx="11016604" cy="863600"/>
          </a:xfrm>
          <a:prstGeom prst="rect">
            <a:avLst/>
          </a:prstGeom>
        </p:spPr>
        <p:txBody>
          <a:bodyPr/>
          <a:lstStyle>
            <a:lvl1pPr algn="l" defTabSz="914400" rtl="0" eaLnBrk="1" latinLnBrk="0" hangingPunct="1">
              <a:lnSpc>
                <a:spcPts val="3000"/>
              </a:lnSpc>
              <a:spcBef>
                <a:spcPct val="0"/>
              </a:spcBef>
              <a:buNone/>
              <a:defRPr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a:lstStyle>
          <a:p>
            <a:r>
              <a:rPr lang="es-ES" dirty="0" err="1"/>
              <a:t>User</a:t>
            </a:r>
            <a:r>
              <a:rPr lang="es-ES" dirty="0"/>
              <a:t> </a:t>
            </a:r>
            <a:r>
              <a:rPr lang="es-ES" dirty="0" err="1"/>
              <a:t>Story</a:t>
            </a:r>
            <a:r>
              <a:rPr lang="es-ES" dirty="0"/>
              <a:t> 9</a:t>
            </a:r>
          </a:p>
          <a:p>
            <a:r>
              <a:rPr lang="es-ES" sz="1600" dirty="0" err="1"/>
              <a:t>Call</a:t>
            </a:r>
            <a:r>
              <a:rPr lang="es-ES" sz="1600" dirty="0"/>
              <a:t> </a:t>
            </a:r>
            <a:r>
              <a:rPr lang="es-ES" sz="1600" dirty="0" err="1"/>
              <a:t>next</a:t>
            </a:r>
            <a:r>
              <a:rPr lang="es-ES" sz="1600" dirty="0"/>
              <a:t> </a:t>
            </a:r>
            <a:r>
              <a:rPr lang="es-ES" sz="1600" dirty="0" err="1"/>
              <a:t>customer</a:t>
            </a:r>
            <a:endParaRPr lang="es-ES_tradnl" sz="1600" dirty="0"/>
          </a:p>
        </p:txBody>
      </p:sp>
      <p:pic>
        <p:nvPicPr>
          <p:cNvPr id="121" name="Graphic 4">
            <a:extLst>
              <a:ext uri="{FF2B5EF4-FFF2-40B4-BE49-F238E27FC236}">
                <a16:creationId xmlns:a16="http://schemas.microsoft.com/office/drawing/2014/main" id="{25EEA1D4-3AF7-42D7-AE97-AE404AECFAEB}"/>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81836" t="-4713" b="16530"/>
          <a:stretch/>
        </p:blipFill>
        <p:spPr>
          <a:xfrm>
            <a:off x="11547793" y="188640"/>
            <a:ext cx="424356" cy="459624"/>
          </a:xfrm>
          <a:prstGeom prst="rect">
            <a:avLst/>
          </a:prstGeom>
        </p:spPr>
      </p:pic>
      <p:sp>
        <p:nvSpPr>
          <p:cNvPr id="122" name="Retângulo 43">
            <a:extLst>
              <a:ext uri="{FF2B5EF4-FFF2-40B4-BE49-F238E27FC236}">
                <a16:creationId xmlns:a16="http://schemas.microsoft.com/office/drawing/2014/main" id="{834ADCB4-BFB1-450D-8F6D-64217F4CD92C}"/>
              </a:ext>
            </a:extLst>
          </p:cNvPr>
          <p:cNvSpPr/>
          <p:nvPr/>
        </p:nvSpPr>
        <p:spPr>
          <a:xfrm>
            <a:off x="191344" y="6515877"/>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59" name="Rectángulo redondeado 58"/>
          <p:cNvSpPr/>
          <p:nvPr/>
        </p:nvSpPr>
        <p:spPr>
          <a:xfrm>
            <a:off x="4313889" y="5534772"/>
            <a:ext cx="3435259" cy="573437"/>
          </a:xfrm>
          <a:prstGeom prst="roundRect">
            <a:avLst/>
          </a:prstGeom>
          <a:noFill/>
          <a:ln w="19050">
            <a:solidFill>
              <a:schemeClr val="accent3"/>
            </a:solidFill>
            <a:prstDash val="dash"/>
          </a:ln>
        </p:spPr>
        <p:style>
          <a:lnRef idx="2">
            <a:schemeClr val="dk1"/>
          </a:lnRef>
          <a:fillRef idx="1">
            <a:schemeClr val="lt1"/>
          </a:fillRef>
          <a:effectRef idx="0">
            <a:schemeClr val="dk1"/>
          </a:effectRef>
          <a:fontRef idx="minor">
            <a:schemeClr val="dk1"/>
          </a:fontRef>
        </p:style>
        <p:txBody>
          <a:bodyPr rtlCol="0" anchor="ctr"/>
          <a:lstStyle/>
          <a:p>
            <a:pPr lvl="0" algn="ctr"/>
            <a:r>
              <a:rPr lang="fr-BE" sz="1600" dirty="0"/>
              <a:t>Size: </a:t>
            </a:r>
            <a:endParaRPr lang="fr-BE" sz="1600" b="1" dirty="0"/>
          </a:p>
        </p:txBody>
      </p:sp>
      <p:sp>
        <p:nvSpPr>
          <p:cNvPr id="60" name="Rectángulo redondeado 59"/>
          <p:cNvSpPr/>
          <p:nvPr/>
        </p:nvSpPr>
        <p:spPr>
          <a:xfrm>
            <a:off x="501310" y="5534772"/>
            <a:ext cx="3435259" cy="573437"/>
          </a:xfrm>
          <a:prstGeom prst="roundRect">
            <a:avLst/>
          </a:prstGeom>
          <a:noFill/>
          <a:ln w="19050">
            <a:solidFill>
              <a:schemeClr val="accent3"/>
            </a:solidFill>
            <a:prstDash val="dash"/>
          </a:ln>
        </p:spPr>
        <p:style>
          <a:lnRef idx="2">
            <a:schemeClr val="dk1"/>
          </a:lnRef>
          <a:fillRef idx="1">
            <a:schemeClr val="lt1"/>
          </a:fillRef>
          <a:effectRef idx="0">
            <a:schemeClr val="dk1"/>
          </a:effectRef>
          <a:fontRef idx="minor">
            <a:schemeClr val="dk1"/>
          </a:fontRef>
        </p:style>
        <p:txBody>
          <a:bodyPr rtlCol="0" anchor="ctr"/>
          <a:lstStyle/>
          <a:p>
            <a:pPr lvl="0" algn="ctr"/>
            <a:r>
              <a:rPr lang="fr-BE" sz="1600" dirty="0" err="1"/>
              <a:t>Priority</a:t>
            </a:r>
            <a:r>
              <a:rPr lang="fr-BE" sz="1600" dirty="0"/>
              <a:t>: </a:t>
            </a:r>
            <a:endParaRPr lang="fr-BE" sz="1600" b="1" dirty="0"/>
          </a:p>
        </p:txBody>
      </p:sp>
      <p:sp>
        <p:nvSpPr>
          <p:cNvPr id="14" name="Rectangle 79">
            <a:extLst>
              <a:ext uri="{FF2B5EF4-FFF2-40B4-BE49-F238E27FC236}">
                <a16:creationId xmlns:a16="http://schemas.microsoft.com/office/drawing/2014/main" id="{3CB99149-1DB0-4C56-A165-C31F1B62ABE2}"/>
              </a:ext>
            </a:extLst>
          </p:cNvPr>
          <p:cNvSpPr/>
          <p:nvPr>
            <p:custDataLst>
              <p:tags r:id="rId1"/>
            </p:custDataLst>
          </p:nvPr>
        </p:nvSpPr>
        <p:spPr>
          <a:xfrm>
            <a:off x="3647728" y="764704"/>
            <a:ext cx="5472608" cy="838979"/>
          </a:xfrm>
          <a:prstGeom prst="wedgeRectCallout">
            <a:avLst>
              <a:gd name="adj1" fmla="val -68690"/>
              <a:gd name="adj2" fmla="val 63466"/>
            </a:avLst>
          </a:prstGeom>
          <a:solidFill>
            <a:schemeClr val="bg2"/>
          </a:solidFill>
          <a:ln w="12700" cap="flat" cmpd="sng" algn="ctr">
            <a:noFill/>
            <a:prstDash val="solid"/>
            <a:miter lim="800000"/>
          </a:ln>
          <a:effectLst/>
        </p:spPr>
        <p:txBody>
          <a:bodyPr lIns="180000" tIns="180000" rIns="180000" bIns="180000" rtlCol="0" anchor="t"/>
          <a:lstStyle/>
          <a:p>
            <a:pPr defTabSz="844083">
              <a:defRPr/>
            </a:pPr>
            <a:r>
              <a:rPr lang="en-US" sz="1200" b="1" kern="0" dirty="0">
                <a:cs typeface="Arial"/>
              </a:rPr>
              <a:t>I need</a:t>
            </a:r>
          </a:p>
          <a:p>
            <a:pPr defTabSz="844083">
              <a:defRPr/>
            </a:pPr>
            <a:r>
              <a:rPr lang="en-US" sz="1200" kern="0" dirty="0">
                <a:cs typeface="Arial"/>
              </a:rPr>
              <a:t>to close the current customer service</a:t>
            </a:r>
            <a:endParaRPr lang="en-US" sz="1200" b="1" kern="0" dirty="0">
              <a:cs typeface="Arial"/>
            </a:endParaRPr>
          </a:p>
        </p:txBody>
      </p:sp>
      <p:sp>
        <p:nvSpPr>
          <p:cNvPr id="15" name="Rectangle 79">
            <a:extLst>
              <a:ext uri="{FF2B5EF4-FFF2-40B4-BE49-F238E27FC236}">
                <a16:creationId xmlns:a16="http://schemas.microsoft.com/office/drawing/2014/main" id="{3CB99149-1DB0-4C56-A165-C31F1B62ABE2}"/>
              </a:ext>
            </a:extLst>
          </p:cNvPr>
          <p:cNvSpPr/>
          <p:nvPr>
            <p:custDataLst>
              <p:tags r:id="rId2"/>
            </p:custDataLst>
          </p:nvPr>
        </p:nvSpPr>
        <p:spPr>
          <a:xfrm>
            <a:off x="3647728" y="1700809"/>
            <a:ext cx="5472608" cy="936104"/>
          </a:xfrm>
          <a:prstGeom prst="wedgeRectCallout">
            <a:avLst>
              <a:gd name="adj1" fmla="val -69600"/>
              <a:gd name="adj2" fmla="val -7548"/>
            </a:avLst>
          </a:prstGeom>
          <a:solidFill>
            <a:schemeClr val="bg2"/>
          </a:solidFill>
          <a:ln w="12700" cap="flat" cmpd="sng" algn="ctr">
            <a:noFill/>
            <a:prstDash val="solid"/>
            <a:miter lim="800000"/>
          </a:ln>
          <a:effectLst/>
        </p:spPr>
        <p:txBody>
          <a:bodyPr lIns="180000" tIns="180000" rIns="180000" bIns="180000" rtlCol="0" anchor="t"/>
          <a:lstStyle/>
          <a:p>
            <a:pPr defTabSz="844083">
              <a:defRPr/>
            </a:pPr>
            <a:r>
              <a:rPr lang="en-US" sz="1200" b="1" kern="0" dirty="0">
                <a:cs typeface="Arial"/>
              </a:rPr>
              <a:t>So that </a:t>
            </a:r>
          </a:p>
          <a:p>
            <a:pPr defTabSz="844083">
              <a:defRPr/>
            </a:pPr>
            <a:r>
              <a:rPr lang="en-US" sz="1200" kern="0" dirty="0">
                <a:cs typeface="Arial"/>
              </a:rPr>
              <a:t> I can call next customer</a:t>
            </a:r>
          </a:p>
        </p:txBody>
      </p:sp>
      <p:sp>
        <p:nvSpPr>
          <p:cNvPr id="2" name="Rectángulo redondeado 1"/>
          <p:cNvSpPr/>
          <p:nvPr/>
        </p:nvSpPr>
        <p:spPr>
          <a:xfrm>
            <a:off x="3647728" y="2734039"/>
            <a:ext cx="5472608" cy="2238176"/>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ES_tradnl" sz="1000" b="1" dirty="0" err="1"/>
              <a:t>Acceptance</a:t>
            </a:r>
            <a:r>
              <a:rPr lang="es-ES_tradnl" sz="1000" b="1" dirty="0"/>
              <a:t> </a:t>
            </a:r>
            <a:r>
              <a:rPr lang="es-ES_tradnl" sz="1000" b="1" dirty="0" err="1"/>
              <a:t>Criteria</a:t>
            </a:r>
            <a:r>
              <a:rPr lang="es-ES_tradnl" sz="1000" b="1" dirty="0"/>
              <a:t>:</a:t>
            </a:r>
          </a:p>
          <a:p>
            <a:pPr marL="171450" indent="-171450">
              <a:buFontTx/>
              <a:buChar char="-"/>
            </a:pPr>
            <a:r>
              <a:rPr lang="en-US" sz="1000" dirty="0"/>
              <a:t>The owner can see the ticket number of current customer.</a:t>
            </a:r>
          </a:p>
          <a:p>
            <a:pPr marL="171450" indent="-171450">
              <a:buFontTx/>
              <a:buChar char="-"/>
            </a:pPr>
            <a:r>
              <a:rPr lang="en-US" sz="1000" dirty="0"/>
              <a:t>The owner can call next customer (“Next” button), which will be the first in the queue that is non-attended.</a:t>
            </a:r>
          </a:p>
          <a:p>
            <a:pPr marL="171450" indent="-171450">
              <a:buFontTx/>
              <a:buChar char="-"/>
            </a:pPr>
            <a:r>
              <a:rPr lang="en-US" sz="1000" dirty="0"/>
              <a:t>Upon a call for a new customer:</a:t>
            </a:r>
          </a:p>
          <a:p>
            <a:pPr marL="628650" lvl="1" indent="-171450">
              <a:buFontTx/>
              <a:buChar char="-"/>
            </a:pPr>
            <a:r>
              <a:rPr lang="en-US" sz="1000" dirty="0"/>
              <a:t>The service end time for current customer (if any) gets updated with current time.</a:t>
            </a:r>
          </a:p>
          <a:p>
            <a:pPr marL="628650" lvl="1" indent="-171450">
              <a:buFontTx/>
              <a:buChar char="-"/>
            </a:pPr>
            <a:r>
              <a:rPr lang="en-US" sz="1000" dirty="0"/>
              <a:t>The service start time for the new customer (if any) gets updated with current time.</a:t>
            </a:r>
          </a:p>
          <a:p>
            <a:pPr marL="628650" lvl="1" indent="-171450">
              <a:buFontTx/>
              <a:buChar char="-"/>
            </a:pPr>
            <a:r>
              <a:rPr lang="en-US" sz="1000" dirty="0"/>
              <a:t>The displayed ticket number is updated to the ticket number of the new customer (if any). If there are no new customers, no ticket number is displayed.</a:t>
            </a:r>
          </a:p>
          <a:p>
            <a:pPr marL="628650" lvl="1" indent="-171450">
              <a:buFontTx/>
              <a:buChar char="-"/>
            </a:pPr>
            <a:r>
              <a:rPr lang="en-US" sz="1000" dirty="0"/>
              <a:t>The attention time is updated.</a:t>
            </a:r>
          </a:p>
        </p:txBody>
      </p:sp>
      <p:sp>
        <p:nvSpPr>
          <p:cNvPr id="16" name="Marcador de texto 5">
            <a:extLst>
              <a:ext uri="{FF2B5EF4-FFF2-40B4-BE49-F238E27FC236}">
                <a16:creationId xmlns:a16="http://schemas.microsoft.com/office/drawing/2014/main" id="{2760810C-1DF1-4EE5-B4F4-55A8EC5ED64A}"/>
              </a:ext>
            </a:extLst>
          </p:cNvPr>
          <p:cNvSpPr txBox="1">
            <a:spLocks/>
          </p:cNvSpPr>
          <p:nvPr/>
        </p:nvSpPr>
        <p:spPr>
          <a:xfrm>
            <a:off x="1194009" y="3370488"/>
            <a:ext cx="1647622" cy="555448"/>
          </a:xfrm>
          <a:prstGeom prst="rect">
            <a:avLst/>
          </a:prstGeom>
        </p:spPr>
        <p:txBody>
          <a:bodyPr vert="horz" lIns="0" tIns="0" rIns="0" bIns="0" rtlCol="0">
            <a:normAutofit/>
          </a:bodyPr>
          <a:lst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s-ES_tradnl" sz="1400" b="1" dirty="0" err="1"/>
              <a:t>Owner</a:t>
            </a:r>
            <a:endParaRPr lang="es-ES_tradnl" sz="1400" b="1" dirty="0"/>
          </a:p>
        </p:txBody>
      </p:sp>
      <p:pic>
        <p:nvPicPr>
          <p:cNvPr id="17" name="Imagen 10">
            <a:extLst>
              <a:ext uri="{FF2B5EF4-FFF2-40B4-BE49-F238E27FC236}">
                <a16:creationId xmlns:a16="http://schemas.microsoft.com/office/drawing/2014/main" id="{FD193E8D-9E5B-4EF8-A6DA-51C39EDB9F84}"/>
              </a:ext>
            </a:extLst>
          </p:cNvPr>
          <p:cNvPicPr>
            <a:picLocks noChangeAspect="1"/>
          </p:cNvPicPr>
          <p:nvPr/>
        </p:nvPicPr>
        <p:blipFill>
          <a:blip r:embed="rId8">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1012360" y="1511546"/>
            <a:ext cx="1987296" cy="2353056"/>
          </a:xfrm>
          <a:prstGeom prst="rect">
            <a:avLst/>
          </a:prstGeom>
        </p:spPr>
      </p:pic>
      <p:sp>
        <p:nvSpPr>
          <p:cNvPr id="18" name="Rectángulo redondeado 17"/>
          <p:cNvSpPr/>
          <p:nvPr/>
        </p:nvSpPr>
        <p:spPr>
          <a:xfrm>
            <a:off x="8079972" y="5534772"/>
            <a:ext cx="3435259" cy="573437"/>
          </a:xfrm>
          <a:prstGeom prst="roundRect">
            <a:avLst/>
          </a:prstGeom>
          <a:noFill/>
          <a:ln w="19050">
            <a:solidFill>
              <a:schemeClr val="accent3"/>
            </a:solidFill>
            <a:prstDash val="dash"/>
          </a:ln>
        </p:spPr>
        <p:style>
          <a:lnRef idx="2">
            <a:schemeClr val="dk1"/>
          </a:lnRef>
          <a:fillRef idx="1">
            <a:schemeClr val="lt1"/>
          </a:fillRef>
          <a:effectRef idx="0">
            <a:schemeClr val="dk1"/>
          </a:effectRef>
          <a:fontRef idx="minor">
            <a:schemeClr val="dk1"/>
          </a:fontRef>
        </p:style>
        <p:txBody>
          <a:bodyPr rtlCol="0" anchor="ctr"/>
          <a:lstStyle/>
          <a:p>
            <a:pPr lvl="0" algn="ctr"/>
            <a:r>
              <a:rPr lang="fr-BE" sz="1600" dirty="0" err="1">
                <a:solidFill>
                  <a:schemeClr val="tx1"/>
                </a:solidFill>
              </a:rPr>
              <a:t>Dependency</a:t>
            </a:r>
            <a:r>
              <a:rPr lang="fr-BE" sz="1600" dirty="0">
                <a:solidFill>
                  <a:schemeClr val="tx1"/>
                </a:solidFill>
              </a:rPr>
              <a:t>:</a:t>
            </a:r>
            <a:endParaRPr lang="fr-BE" sz="1600" b="1" dirty="0">
              <a:solidFill>
                <a:schemeClr val="tx1"/>
              </a:solidFill>
            </a:endParaRPr>
          </a:p>
        </p:txBody>
      </p:sp>
    </p:spTree>
    <p:extLst>
      <p:ext uri="{BB962C8B-B14F-4D97-AF65-F5344CB8AC3E}">
        <p14:creationId xmlns:p14="http://schemas.microsoft.com/office/powerpoint/2010/main" val="13383896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Rectangle 65">
            <a:extLst>
              <a:ext uri="{FF2B5EF4-FFF2-40B4-BE49-F238E27FC236}">
                <a16:creationId xmlns:a16="http://schemas.microsoft.com/office/drawing/2014/main" id="{C50C01FB-E2BF-4470-A153-6F7BF3CCF3F9}"/>
              </a:ext>
            </a:extLst>
          </p:cNvPr>
          <p:cNvSpPr/>
          <p:nvPr/>
        </p:nvSpPr>
        <p:spPr>
          <a:xfrm>
            <a:off x="0" y="4797152"/>
            <a:ext cx="12192000" cy="206084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pic>
        <p:nvPicPr>
          <p:cNvPr id="67" name="Graphic 13">
            <a:extLst>
              <a:ext uri="{FF2B5EF4-FFF2-40B4-BE49-F238E27FC236}">
                <a16:creationId xmlns:a16="http://schemas.microsoft.com/office/drawing/2014/main" id="{CBFCF213-9AB8-422B-8F8D-9F6A01ED15F1}"/>
              </a:ext>
            </a:extLst>
          </p:cNvPr>
          <p:cNvPicPr>
            <a:picLocks noChangeAspect="1"/>
          </p:cNvPicPr>
          <p:nvPr/>
        </p:nvPicPr>
        <p:blipFill>
          <a:blip r:embed="rId4">
            <a:extLst>
              <a:ext uri="{96DAC541-7B7A-43D3-8B79-37D633B846F1}">
                <asvg:svgBlip xmlns:asvg="http://schemas.microsoft.com/office/drawing/2016/SVG/main" r:embed="rId5"/>
              </a:ext>
            </a:extLst>
          </a:blip>
          <a:srcRect r="13305" b="8553"/>
          <a:stretch>
            <a:fillRect/>
          </a:stretch>
        </p:blipFill>
        <p:spPr>
          <a:xfrm rot="19314106">
            <a:off x="10091405" y="-166653"/>
            <a:ext cx="3522628" cy="5177025"/>
          </a:xfrm>
          <a:custGeom>
            <a:avLst/>
            <a:gdLst>
              <a:gd name="connsiteX0" fmla="*/ 3522628 w 3522628"/>
              <a:gd name="connsiteY0" fmla="*/ 891962 h 5177025"/>
              <a:gd name="connsiteX1" fmla="*/ 162923 w 3522628"/>
              <a:gd name="connsiteY1" fmla="*/ 5177025 h 5177025"/>
              <a:gd name="connsiteX2" fmla="*/ 0 w 3522628"/>
              <a:gd name="connsiteY2" fmla="*/ 5049285 h 5177025"/>
              <a:gd name="connsiteX3" fmla="*/ 0 w 3522628"/>
              <a:gd name="connsiteY3" fmla="*/ 1923687 h 5177025"/>
              <a:gd name="connsiteX4" fmla="*/ 1508267 w 3522628"/>
              <a:gd name="connsiteY4" fmla="*/ 0 h 5177025"/>
              <a:gd name="connsiteX5" fmla="*/ 2384994 w 3522628"/>
              <a:gd name="connsiteY5" fmla="*/ 0 h 51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2628" h="5177025">
                <a:moveTo>
                  <a:pt x="3522628" y="891962"/>
                </a:moveTo>
                <a:lnTo>
                  <a:pt x="162923" y="5177025"/>
                </a:lnTo>
                <a:lnTo>
                  <a:pt x="0" y="5049285"/>
                </a:lnTo>
                <a:lnTo>
                  <a:pt x="0" y="1923687"/>
                </a:lnTo>
                <a:lnTo>
                  <a:pt x="1508267" y="0"/>
                </a:lnTo>
                <a:lnTo>
                  <a:pt x="2384994" y="0"/>
                </a:lnTo>
                <a:close/>
              </a:path>
            </a:pathLst>
          </a:custGeom>
        </p:spPr>
      </p:pic>
      <p:sp>
        <p:nvSpPr>
          <p:cNvPr id="68" name="Title 8"/>
          <p:cNvSpPr txBox="1">
            <a:spLocks/>
          </p:cNvSpPr>
          <p:nvPr/>
        </p:nvSpPr>
        <p:spPr>
          <a:xfrm>
            <a:off x="247310" y="230111"/>
            <a:ext cx="11016604" cy="863600"/>
          </a:xfrm>
          <a:prstGeom prst="rect">
            <a:avLst/>
          </a:prstGeom>
        </p:spPr>
        <p:txBody>
          <a:bodyPr/>
          <a:lstStyle>
            <a:lvl1pPr algn="l" defTabSz="914400" rtl="0" eaLnBrk="1" latinLnBrk="0" hangingPunct="1">
              <a:lnSpc>
                <a:spcPts val="3000"/>
              </a:lnSpc>
              <a:spcBef>
                <a:spcPct val="0"/>
              </a:spcBef>
              <a:buNone/>
              <a:defRPr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a:lstStyle>
          <a:p>
            <a:r>
              <a:rPr lang="es-ES" dirty="0" err="1"/>
              <a:t>User</a:t>
            </a:r>
            <a:r>
              <a:rPr lang="es-ES" dirty="0"/>
              <a:t> </a:t>
            </a:r>
            <a:r>
              <a:rPr lang="es-ES" dirty="0" err="1"/>
              <a:t>Story</a:t>
            </a:r>
            <a:r>
              <a:rPr lang="es-ES" dirty="0"/>
              <a:t> 10</a:t>
            </a:r>
          </a:p>
          <a:p>
            <a:r>
              <a:rPr lang="es-ES" sz="1600" dirty="0" err="1"/>
              <a:t>Start</a:t>
            </a:r>
            <a:r>
              <a:rPr lang="es-ES" sz="1600" dirty="0"/>
              <a:t> </a:t>
            </a:r>
            <a:r>
              <a:rPr lang="es-ES" sz="1600" dirty="0" err="1"/>
              <a:t>the</a:t>
            </a:r>
            <a:r>
              <a:rPr lang="es-ES" sz="1600" dirty="0"/>
              <a:t> </a:t>
            </a:r>
            <a:r>
              <a:rPr lang="es-ES" sz="1600" dirty="0" err="1"/>
              <a:t>queue</a:t>
            </a:r>
            <a:endParaRPr lang="es-ES_tradnl" sz="1600" dirty="0"/>
          </a:p>
        </p:txBody>
      </p:sp>
      <p:pic>
        <p:nvPicPr>
          <p:cNvPr id="121" name="Graphic 4">
            <a:extLst>
              <a:ext uri="{FF2B5EF4-FFF2-40B4-BE49-F238E27FC236}">
                <a16:creationId xmlns:a16="http://schemas.microsoft.com/office/drawing/2014/main" id="{25EEA1D4-3AF7-42D7-AE97-AE404AECFAEB}"/>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81836" t="-4713" b="16530"/>
          <a:stretch/>
        </p:blipFill>
        <p:spPr>
          <a:xfrm>
            <a:off x="11547793" y="188640"/>
            <a:ext cx="424356" cy="459624"/>
          </a:xfrm>
          <a:prstGeom prst="rect">
            <a:avLst/>
          </a:prstGeom>
        </p:spPr>
      </p:pic>
      <p:sp>
        <p:nvSpPr>
          <p:cNvPr id="122" name="Retângulo 43">
            <a:extLst>
              <a:ext uri="{FF2B5EF4-FFF2-40B4-BE49-F238E27FC236}">
                <a16:creationId xmlns:a16="http://schemas.microsoft.com/office/drawing/2014/main" id="{834ADCB4-BFB1-450D-8F6D-64217F4CD92C}"/>
              </a:ext>
            </a:extLst>
          </p:cNvPr>
          <p:cNvSpPr/>
          <p:nvPr/>
        </p:nvSpPr>
        <p:spPr>
          <a:xfrm>
            <a:off x="191344" y="6515877"/>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59" name="Rectángulo redondeado 58"/>
          <p:cNvSpPr/>
          <p:nvPr/>
        </p:nvSpPr>
        <p:spPr>
          <a:xfrm>
            <a:off x="4313889" y="5534772"/>
            <a:ext cx="3435259" cy="573437"/>
          </a:xfrm>
          <a:prstGeom prst="roundRect">
            <a:avLst/>
          </a:prstGeom>
          <a:noFill/>
          <a:ln w="19050">
            <a:solidFill>
              <a:schemeClr val="accent3"/>
            </a:solidFill>
            <a:prstDash val="dash"/>
          </a:ln>
        </p:spPr>
        <p:style>
          <a:lnRef idx="2">
            <a:schemeClr val="dk1"/>
          </a:lnRef>
          <a:fillRef idx="1">
            <a:schemeClr val="lt1"/>
          </a:fillRef>
          <a:effectRef idx="0">
            <a:schemeClr val="dk1"/>
          </a:effectRef>
          <a:fontRef idx="minor">
            <a:schemeClr val="dk1"/>
          </a:fontRef>
        </p:style>
        <p:txBody>
          <a:bodyPr rtlCol="0" anchor="ctr"/>
          <a:lstStyle/>
          <a:p>
            <a:pPr lvl="0" algn="ctr"/>
            <a:r>
              <a:rPr lang="fr-BE" sz="1600" dirty="0"/>
              <a:t>Size: </a:t>
            </a:r>
            <a:endParaRPr lang="fr-BE" sz="1600" b="1" dirty="0"/>
          </a:p>
        </p:txBody>
      </p:sp>
      <p:sp>
        <p:nvSpPr>
          <p:cNvPr id="60" name="Rectángulo redondeado 59"/>
          <p:cNvSpPr/>
          <p:nvPr/>
        </p:nvSpPr>
        <p:spPr>
          <a:xfrm>
            <a:off x="501310" y="5534772"/>
            <a:ext cx="3435259" cy="573437"/>
          </a:xfrm>
          <a:prstGeom prst="roundRect">
            <a:avLst/>
          </a:prstGeom>
          <a:noFill/>
          <a:ln w="19050">
            <a:solidFill>
              <a:schemeClr val="accent3"/>
            </a:solidFill>
            <a:prstDash val="dash"/>
          </a:ln>
        </p:spPr>
        <p:style>
          <a:lnRef idx="2">
            <a:schemeClr val="dk1"/>
          </a:lnRef>
          <a:fillRef idx="1">
            <a:schemeClr val="lt1"/>
          </a:fillRef>
          <a:effectRef idx="0">
            <a:schemeClr val="dk1"/>
          </a:effectRef>
          <a:fontRef idx="minor">
            <a:schemeClr val="dk1"/>
          </a:fontRef>
        </p:style>
        <p:txBody>
          <a:bodyPr rtlCol="0" anchor="ctr"/>
          <a:lstStyle/>
          <a:p>
            <a:pPr lvl="0" algn="ctr"/>
            <a:r>
              <a:rPr lang="fr-BE" sz="1600" dirty="0" err="1"/>
              <a:t>Priority</a:t>
            </a:r>
            <a:r>
              <a:rPr lang="fr-BE" sz="1600" dirty="0"/>
              <a:t>: </a:t>
            </a:r>
            <a:endParaRPr lang="fr-BE" sz="1600" b="1" dirty="0"/>
          </a:p>
        </p:txBody>
      </p:sp>
      <p:sp>
        <p:nvSpPr>
          <p:cNvPr id="14" name="Rectangle 79">
            <a:extLst>
              <a:ext uri="{FF2B5EF4-FFF2-40B4-BE49-F238E27FC236}">
                <a16:creationId xmlns:a16="http://schemas.microsoft.com/office/drawing/2014/main" id="{3CB99149-1DB0-4C56-A165-C31F1B62ABE2}"/>
              </a:ext>
            </a:extLst>
          </p:cNvPr>
          <p:cNvSpPr/>
          <p:nvPr>
            <p:custDataLst>
              <p:tags r:id="rId1"/>
            </p:custDataLst>
          </p:nvPr>
        </p:nvSpPr>
        <p:spPr>
          <a:xfrm>
            <a:off x="3647728" y="764704"/>
            <a:ext cx="5472608" cy="838979"/>
          </a:xfrm>
          <a:prstGeom prst="wedgeRectCallout">
            <a:avLst>
              <a:gd name="adj1" fmla="val -68690"/>
              <a:gd name="adj2" fmla="val 63466"/>
            </a:avLst>
          </a:prstGeom>
          <a:solidFill>
            <a:schemeClr val="bg2"/>
          </a:solidFill>
          <a:ln w="12700" cap="flat" cmpd="sng" algn="ctr">
            <a:noFill/>
            <a:prstDash val="solid"/>
            <a:miter lim="800000"/>
          </a:ln>
          <a:effectLst/>
        </p:spPr>
        <p:txBody>
          <a:bodyPr lIns="180000" tIns="180000" rIns="180000" bIns="180000" rtlCol="0" anchor="t"/>
          <a:lstStyle/>
          <a:p>
            <a:pPr defTabSz="844083">
              <a:defRPr/>
            </a:pPr>
            <a:r>
              <a:rPr lang="en-US" sz="1200" b="1" kern="0" dirty="0">
                <a:cs typeface="Arial"/>
              </a:rPr>
              <a:t>I need</a:t>
            </a:r>
          </a:p>
          <a:p>
            <a:pPr defTabSz="844083">
              <a:defRPr/>
            </a:pPr>
            <a:r>
              <a:rPr lang="en-US" sz="1200" kern="0" dirty="0">
                <a:cs typeface="Arial"/>
              </a:rPr>
              <a:t>to start the queue</a:t>
            </a:r>
            <a:endParaRPr lang="en-US" sz="1200" b="1" kern="0" dirty="0">
              <a:cs typeface="Arial"/>
            </a:endParaRPr>
          </a:p>
        </p:txBody>
      </p:sp>
      <p:sp>
        <p:nvSpPr>
          <p:cNvPr id="15" name="Rectangle 79">
            <a:extLst>
              <a:ext uri="{FF2B5EF4-FFF2-40B4-BE49-F238E27FC236}">
                <a16:creationId xmlns:a16="http://schemas.microsoft.com/office/drawing/2014/main" id="{3CB99149-1DB0-4C56-A165-C31F1B62ABE2}"/>
              </a:ext>
            </a:extLst>
          </p:cNvPr>
          <p:cNvSpPr/>
          <p:nvPr>
            <p:custDataLst>
              <p:tags r:id="rId2"/>
            </p:custDataLst>
          </p:nvPr>
        </p:nvSpPr>
        <p:spPr>
          <a:xfrm>
            <a:off x="3647728" y="1700809"/>
            <a:ext cx="5472608" cy="936104"/>
          </a:xfrm>
          <a:prstGeom prst="wedgeRectCallout">
            <a:avLst>
              <a:gd name="adj1" fmla="val -69600"/>
              <a:gd name="adj2" fmla="val -7548"/>
            </a:avLst>
          </a:prstGeom>
          <a:solidFill>
            <a:schemeClr val="bg2"/>
          </a:solidFill>
          <a:ln w="12700" cap="flat" cmpd="sng" algn="ctr">
            <a:noFill/>
            <a:prstDash val="solid"/>
            <a:miter lim="800000"/>
          </a:ln>
          <a:effectLst/>
        </p:spPr>
        <p:txBody>
          <a:bodyPr lIns="180000" tIns="180000" rIns="180000" bIns="180000" rtlCol="0" anchor="t"/>
          <a:lstStyle/>
          <a:p>
            <a:pPr defTabSz="844083">
              <a:defRPr/>
            </a:pPr>
            <a:r>
              <a:rPr lang="en-US" sz="1200" b="1" kern="0" dirty="0">
                <a:cs typeface="Arial"/>
              </a:rPr>
              <a:t>So that </a:t>
            </a:r>
          </a:p>
          <a:p>
            <a:pPr defTabSz="844083">
              <a:defRPr/>
            </a:pPr>
            <a:r>
              <a:rPr lang="en-US" sz="1200" kern="0" dirty="0">
                <a:cs typeface="Arial"/>
              </a:rPr>
              <a:t> my customers can join the queue</a:t>
            </a:r>
          </a:p>
        </p:txBody>
      </p:sp>
      <p:sp>
        <p:nvSpPr>
          <p:cNvPr id="2" name="Rectángulo redondeado 1"/>
          <p:cNvSpPr/>
          <p:nvPr/>
        </p:nvSpPr>
        <p:spPr>
          <a:xfrm>
            <a:off x="3647728" y="2734039"/>
            <a:ext cx="5472608" cy="1500556"/>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ES_tradnl" sz="1000" b="1" dirty="0" err="1"/>
              <a:t>Acceptance</a:t>
            </a:r>
            <a:r>
              <a:rPr lang="es-ES_tradnl" sz="1000" b="1" dirty="0"/>
              <a:t> </a:t>
            </a:r>
            <a:r>
              <a:rPr lang="es-ES_tradnl" sz="1000" b="1" dirty="0" err="1"/>
              <a:t>Criteria</a:t>
            </a:r>
            <a:r>
              <a:rPr lang="es-ES_tradnl" sz="1000" b="1" dirty="0"/>
              <a:t>:</a:t>
            </a:r>
          </a:p>
          <a:p>
            <a:pPr marL="171450" indent="-171450">
              <a:buFontTx/>
              <a:buChar char="-"/>
            </a:pPr>
            <a:r>
              <a:rPr lang="en-US" sz="1000" dirty="0"/>
              <a:t>The owner can start the queue by pressing the “Start” button.</a:t>
            </a:r>
          </a:p>
          <a:p>
            <a:pPr marL="171450" indent="-171450">
              <a:buFontTx/>
              <a:buChar char="-"/>
            </a:pPr>
            <a:r>
              <a:rPr lang="en-US" sz="1000" dirty="0"/>
              <a:t>The system will ask the customer to confirm that he or she wants to start the queue.</a:t>
            </a:r>
          </a:p>
          <a:p>
            <a:pPr marL="171450" indent="-171450">
              <a:buFontTx/>
              <a:buChar char="-"/>
            </a:pPr>
            <a:r>
              <a:rPr lang="en-US" sz="1000" dirty="0"/>
              <a:t>Upon a queue start confirmation, the numbering of the queue is reset to Q000.</a:t>
            </a:r>
          </a:p>
        </p:txBody>
      </p:sp>
      <p:sp>
        <p:nvSpPr>
          <p:cNvPr id="16" name="Marcador de texto 5">
            <a:extLst>
              <a:ext uri="{FF2B5EF4-FFF2-40B4-BE49-F238E27FC236}">
                <a16:creationId xmlns:a16="http://schemas.microsoft.com/office/drawing/2014/main" id="{2760810C-1DF1-4EE5-B4F4-55A8EC5ED64A}"/>
              </a:ext>
            </a:extLst>
          </p:cNvPr>
          <p:cNvSpPr txBox="1">
            <a:spLocks/>
          </p:cNvSpPr>
          <p:nvPr/>
        </p:nvSpPr>
        <p:spPr>
          <a:xfrm>
            <a:off x="1194009" y="3370488"/>
            <a:ext cx="1647622" cy="555448"/>
          </a:xfrm>
          <a:prstGeom prst="rect">
            <a:avLst/>
          </a:prstGeom>
        </p:spPr>
        <p:txBody>
          <a:bodyPr vert="horz" lIns="0" tIns="0" rIns="0" bIns="0" rtlCol="0">
            <a:normAutofit/>
          </a:bodyPr>
          <a:lst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s-ES_tradnl" sz="1400" b="1" dirty="0" err="1"/>
              <a:t>Owner</a:t>
            </a:r>
            <a:endParaRPr lang="es-ES_tradnl" sz="1400" b="1" dirty="0"/>
          </a:p>
        </p:txBody>
      </p:sp>
      <p:pic>
        <p:nvPicPr>
          <p:cNvPr id="17" name="Imagen 10">
            <a:extLst>
              <a:ext uri="{FF2B5EF4-FFF2-40B4-BE49-F238E27FC236}">
                <a16:creationId xmlns:a16="http://schemas.microsoft.com/office/drawing/2014/main" id="{FD193E8D-9E5B-4EF8-A6DA-51C39EDB9F84}"/>
              </a:ext>
            </a:extLst>
          </p:cNvPr>
          <p:cNvPicPr>
            <a:picLocks noChangeAspect="1"/>
          </p:cNvPicPr>
          <p:nvPr/>
        </p:nvPicPr>
        <p:blipFill>
          <a:blip r:embed="rId8">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1012360" y="1511546"/>
            <a:ext cx="1987296" cy="2353056"/>
          </a:xfrm>
          <a:prstGeom prst="rect">
            <a:avLst/>
          </a:prstGeom>
        </p:spPr>
      </p:pic>
      <p:sp>
        <p:nvSpPr>
          <p:cNvPr id="18" name="Rectángulo redondeado 17"/>
          <p:cNvSpPr/>
          <p:nvPr/>
        </p:nvSpPr>
        <p:spPr>
          <a:xfrm>
            <a:off x="8079972" y="5534772"/>
            <a:ext cx="3435259" cy="573437"/>
          </a:xfrm>
          <a:prstGeom prst="roundRect">
            <a:avLst/>
          </a:prstGeom>
          <a:noFill/>
          <a:ln w="19050">
            <a:solidFill>
              <a:schemeClr val="accent3"/>
            </a:solidFill>
            <a:prstDash val="dash"/>
          </a:ln>
        </p:spPr>
        <p:style>
          <a:lnRef idx="2">
            <a:schemeClr val="dk1"/>
          </a:lnRef>
          <a:fillRef idx="1">
            <a:schemeClr val="lt1"/>
          </a:fillRef>
          <a:effectRef idx="0">
            <a:schemeClr val="dk1"/>
          </a:effectRef>
          <a:fontRef idx="minor">
            <a:schemeClr val="dk1"/>
          </a:fontRef>
        </p:style>
        <p:txBody>
          <a:bodyPr rtlCol="0" anchor="ctr"/>
          <a:lstStyle/>
          <a:p>
            <a:pPr lvl="0" algn="ctr"/>
            <a:r>
              <a:rPr lang="fr-BE" sz="1600" dirty="0" err="1">
                <a:solidFill>
                  <a:schemeClr val="tx1"/>
                </a:solidFill>
              </a:rPr>
              <a:t>Dependency</a:t>
            </a:r>
            <a:r>
              <a:rPr lang="fr-BE" sz="1600" dirty="0">
                <a:solidFill>
                  <a:schemeClr val="tx1"/>
                </a:solidFill>
              </a:rPr>
              <a:t>:</a:t>
            </a:r>
            <a:endParaRPr lang="fr-BE" sz="1600" b="1" dirty="0">
              <a:solidFill>
                <a:schemeClr val="tx1"/>
              </a:solidFill>
            </a:endParaRPr>
          </a:p>
        </p:txBody>
      </p:sp>
    </p:spTree>
    <p:extLst>
      <p:ext uri="{BB962C8B-B14F-4D97-AF65-F5344CB8AC3E}">
        <p14:creationId xmlns:p14="http://schemas.microsoft.com/office/powerpoint/2010/main" val="39295595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es-ES_tradnl" dirty="0" err="1"/>
              <a:t>Statement</a:t>
            </a:r>
            <a:r>
              <a:rPr lang="es-ES_tradnl" dirty="0"/>
              <a:t> of </a:t>
            </a:r>
            <a:r>
              <a:rPr lang="es-ES_tradnl" dirty="0" err="1"/>
              <a:t>Purpose</a:t>
            </a:r>
            <a:endParaRPr lang="es-ES_tradnl" dirty="0"/>
          </a:p>
        </p:txBody>
      </p:sp>
      <p:sp>
        <p:nvSpPr>
          <p:cNvPr id="6" name="Marcador de texto 5"/>
          <p:cNvSpPr>
            <a:spLocks noGrp="1"/>
          </p:cNvSpPr>
          <p:nvPr>
            <p:ph type="body" sz="quarter" idx="32"/>
          </p:nvPr>
        </p:nvSpPr>
        <p:spPr/>
        <p:txBody>
          <a:bodyPr/>
          <a:lstStyle/>
          <a:p>
            <a:r>
              <a:rPr lang="es-ES_tradnl" dirty="0"/>
              <a:t>Project </a:t>
            </a:r>
            <a:r>
              <a:rPr lang="es-ES_tradnl" dirty="0" err="1"/>
              <a:t>Introduction</a:t>
            </a:r>
            <a:endParaRPr lang="es-ES_tradnl" dirty="0"/>
          </a:p>
        </p:txBody>
      </p:sp>
      <p:sp>
        <p:nvSpPr>
          <p:cNvPr id="2" name="CuadroTexto 1"/>
          <p:cNvSpPr txBox="1"/>
          <p:nvPr/>
        </p:nvSpPr>
        <p:spPr>
          <a:xfrm>
            <a:off x="5303912" y="1247402"/>
            <a:ext cx="6552728" cy="4628575"/>
          </a:xfrm>
          <a:prstGeom prst="rect">
            <a:avLst/>
          </a:prstGeom>
          <a:noFill/>
        </p:spPr>
        <p:txBody>
          <a:bodyPr wrap="square" rtlCol="0">
            <a:spAutoFit/>
          </a:bodyPr>
          <a:lstStyle/>
          <a:p>
            <a:pPr>
              <a:lnSpc>
                <a:spcPct val="150000"/>
              </a:lnSpc>
            </a:pPr>
            <a:r>
              <a:rPr lang="en-US" sz="1100" dirty="0"/>
              <a:t>Customers value their time as much as business owners do, and existing ticket dispensers do not help caring about them. Currently, customers need to physically go to the establishment, take a number and wait for a while. Not only is this system inefficient, as customers have to book an unreasonable amount of time only to get to the shop assistant, but also a sales barrier, as many customers get discouraged and walk away, or do not even visit the shop.</a:t>
            </a:r>
          </a:p>
          <a:p>
            <a:pPr>
              <a:lnSpc>
                <a:spcPct val="150000"/>
              </a:lnSpc>
            </a:pPr>
            <a:endParaRPr lang="en-US" sz="1100" dirty="0"/>
          </a:p>
          <a:p>
            <a:pPr>
              <a:lnSpc>
                <a:spcPct val="150000"/>
              </a:lnSpc>
            </a:pPr>
            <a:r>
              <a:rPr lang="en-US" sz="1100" dirty="0"/>
              <a:t>Capgemini proposes an outstanding application to manage your queue. This service will contribute to a relaxed visit through your shop by prescribing customers when to approach your desk. </a:t>
            </a:r>
          </a:p>
          <a:p>
            <a:pPr>
              <a:lnSpc>
                <a:spcPct val="150000"/>
              </a:lnSpc>
            </a:pPr>
            <a:endParaRPr lang="en-US" sz="1100" dirty="0"/>
          </a:p>
          <a:p>
            <a:pPr>
              <a:lnSpc>
                <a:spcPct val="150000"/>
              </a:lnSpc>
            </a:pPr>
            <a:r>
              <a:rPr lang="en-US" sz="1100" dirty="0"/>
              <a:t>This application helps you improve the customer satisfaction as it eliminates the need to stand waiting, reduces the actual and perceived wait time and improves your business image.</a:t>
            </a:r>
          </a:p>
          <a:p>
            <a:pPr>
              <a:lnSpc>
                <a:spcPct val="150000"/>
              </a:lnSpc>
            </a:pPr>
            <a:endParaRPr lang="en-US" sz="1100" dirty="0"/>
          </a:p>
          <a:p>
            <a:pPr>
              <a:lnSpc>
                <a:spcPct val="150000"/>
              </a:lnSpc>
            </a:pPr>
            <a:r>
              <a:rPr lang="en-US" sz="1100" dirty="0"/>
              <a:t>Capgemini only delivers user-centric and scalable applications which are easy to use and solve your problems at the same time.</a:t>
            </a:r>
          </a:p>
          <a:p>
            <a:pPr>
              <a:lnSpc>
                <a:spcPct val="150000"/>
              </a:lnSpc>
            </a:pPr>
            <a:endParaRPr lang="es-ES" sz="1100" dirty="0"/>
          </a:p>
        </p:txBody>
      </p:sp>
      <p:pic>
        <p:nvPicPr>
          <p:cNvPr id="5" name="Imagen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1837" y="2636912"/>
            <a:ext cx="701634" cy="830770"/>
          </a:xfrm>
          <a:prstGeom prst="rect">
            <a:avLst/>
          </a:prstGeom>
        </p:spPr>
      </p:pic>
      <p:pic>
        <p:nvPicPr>
          <p:cNvPr id="7" name="Imagen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2421" y="2636912"/>
            <a:ext cx="701634" cy="830770"/>
          </a:xfrm>
          <a:prstGeom prst="rect">
            <a:avLst/>
          </a:prstGeom>
        </p:spPr>
      </p:pic>
      <p:pic>
        <p:nvPicPr>
          <p:cNvPr id="10" name="Imagen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2129" y="2636912"/>
            <a:ext cx="701634" cy="830770"/>
          </a:xfrm>
          <a:prstGeom prst="rect">
            <a:avLst/>
          </a:prstGeom>
        </p:spPr>
      </p:pic>
      <p:pic>
        <p:nvPicPr>
          <p:cNvPr id="11" name="Imagen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2713" y="2636912"/>
            <a:ext cx="701634" cy="830770"/>
          </a:xfrm>
          <a:prstGeom prst="rect">
            <a:avLst/>
          </a:prstGeom>
        </p:spPr>
      </p:pic>
      <p:pic>
        <p:nvPicPr>
          <p:cNvPr id="12" name="Imagen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3005" y="2636912"/>
            <a:ext cx="701634" cy="830770"/>
          </a:xfrm>
          <a:prstGeom prst="rect">
            <a:avLst/>
          </a:prstGeom>
        </p:spPr>
      </p:pic>
      <p:pic>
        <p:nvPicPr>
          <p:cNvPr id="13" name="Imagen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3297" y="2636912"/>
            <a:ext cx="701634" cy="830770"/>
          </a:xfrm>
          <a:prstGeom prst="rect">
            <a:avLst/>
          </a:prstGeom>
        </p:spPr>
      </p:pic>
      <p:pic>
        <p:nvPicPr>
          <p:cNvPr id="14" name="Imagen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23592" y="2636912"/>
            <a:ext cx="701634" cy="830770"/>
          </a:xfrm>
          <a:prstGeom prst="rect">
            <a:avLst/>
          </a:prstGeom>
        </p:spPr>
      </p:pic>
    </p:spTree>
    <p:extLst>
      <p:ext uri="{BB962C8B-B14F-4D97-AF65-F5344CB8AC3E}">
        <p14:creationId xmlns:p14="http://schemas.microsoft.com/office/powerpoint/2010/main" val="8389729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Rectangle 65">
            <a:extLst>
              <a:ext uri="{FF2B5EF4-FFF2-40B4-BE49-F238E27FC236}">
                <a16:creationId xmlns:a16="http://schemas.microsoft.com/office/drawing/2014/main" id="{C50C01FB-E2BF-4470-A153-6F7BF3CCF3F9}"/>
              </a:ext>
            </a:extLst>
          </p:cNvPr>
          <p:cNvSpPr/>
          <p:nvPr/>
        </p:nvSpPr>
        <p:spPr>
          <a:xfrm>
            <a:off x="0" y="4797152"/>
            <a:ext cx="12192000" cy="206084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pic>
        <p:nvPicPr>
          <p:cNvPr id="67" name="Graphic 13">
            <a:extLst>
              <a:ext uri="{FF2B5EF4-FFF2-40B4-BE49-F238E27FC236}">
                <a16:creationId xmlns:a16="http://schemas.microsoft.com/office/drawing/2014/main" id="{CBFCF213-9AB8-422B-8F8D-9F6A01ED15F1}"/>
              </a:ext>
            </a:extLst>
          </p:cNvPr>
          <p:cNvPicPr>
            <a:picLocks noChangeAspect="1"/>
          </p:cNvPicPr>
          <p:nvPr/>
        </p:nvPicPr>
        <p:blipFill>
          <a:blip r:embed="rId4">
            <a:extLst>
              <a:ext uri="{96DAC541-7B7A-43D3-8B79-37D633B846F1}">
                <asvg:svgBlip xmlns:asvg="http://schemas.microsoft.com/office/drawing/2016/SVG/main" r:embed="rId5"/>
              </a:ext>
            </a:extLst>
          </a:blip>
          <a:srcRect r="13305" b="8553"/>
          <a:stretch>
            <a:fillRect/>
          </a:stretch>
        </p:blipFill>
        <p:spPr>
          <a:xfrm rot="19314106">
            <a:off x="10091405" y="-166653"/>
            <a:ext cx="3522628" cy="5177025"/>
          </a:xfrm>
          <a:custGeom>
            <a:avLst/>
            <a:gdLst>
              <a:gd name="connsiteX0" fmla="*/ 3522628 w 3522628"/>
              <a:gd name="connsiteY0" fmla="*/ 891962 h 5177025"/>
              <a:gd name="connsiteX1" fmla="*/ 162923 w 3522628"/>
              <a:gd name="connsiteY1" fmla="*/ 5177025 h 5177025"/>
              <a:gd name="connsiteX2" fmla="*/ 0 w 3522628"/>
              <a:gd name="connsiteY2" fmla="*/ 5049285 h 5177025"/>
              <a:gd name="connsiteX3" fmla="*/ 0 w 3522628"/>
              <a:gd name="connsiteY3" fmla="*/ 1923687 h 5177025"/>
              <a:gd name="connsiteX4" fmla="*/ 1508267 w 3522628"/>
              <a:gd name="connsiteY4" fmla="*/ 0 h 5177025"/>
              <a:gd name="connsiteX5" fmla="*/ 2384994 w 3522628"/>
              <a:gd name="connsiteY5" fmla="*/ 0 h 51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2628" h="5177025">
                <a:moveTo>
                  <a:pt x="3522628" y="891962"/>
                </a:moveTo>
                <a:lnTo>
                  <a:pt x="162923" y="5177025"/>
                </a:lnTo>
                <a:lnTo>
                  <a:pt x="0" y="5049285"/>
                </a:lnTo>
                <a:lnTo>
                  <a:pt x="0" y="1923687"/>
                </a:lnTo>
                <a:lnTo>
                  <a:pt x="1508267" y="0"/>
                </a:lnTo>
                <a:lnTo>
                  <a:pt x="2384994" y="0"/>
                </a:lnTo>
                <a:close/>
              </a:path>
            </a:pathLst>
          </a:custGeom>
        </p:spPr>
      </p:pic>
      <p:sp>
        <p:nvSpPr>
          <p:cNvPr id="68" name="Title 8"/>
          <p:cNvSpPr txBox="1">
            <a:spLocks/>
          </p:cNvSpPr>
          <p:nvPr/>
        </p:nvSpPr>
        <p:spPr>
          <a:xfrm>
            <a:off x="247310" y="230111"/>
            <a:ext cx="11016604" cy="863600"/>
          </a:xfrm>
          <a:prstGeom prst="rect">
            <a:avLst/>
          </a:prstGeom>
        </p:spPr>
        <p:txBody>
          <a:bodyPr/>
          <a:lstStyle>
            <a:lvl1pPr algn="l" defTabSz="914400" rtl="0" eaLnBrk="1" latinLnBrk="0" hangingPunct="1">
              <a:lnSpc>
                <a:spcPts val="3000"/>
              </a:lnSpc>
              <a:spcBef>
                <a:spcPct val="0"/>
              </a:spcBef>
              <a:buNone/>
              <a:defRPr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a:lstStyle>
          <a:p>
            <a:r>
              <a:rPr lang="es-ES" dirty="0" err="1"/>
              <a:t>User</a:t>
            </a:r>
            <a:r>
              <a:rPr lang="es-ES" dirty="0"/>
              <a:t> </a:t>
            </a:r>
            <a:r>
              <a:rPr lang="es-ES" dirty="0" err="1"/>
              <a:t>Story</a:t>
            </a:r>
            <a:r>
              <a:rPr lang="es-ES" dirty="0"/>
              <a:t> 11</a:t>
            </a:r>
          </a:p>
          <a:p>
            <a:r>
              <a:rPr lang="es-ES" sz="1600" dirty="0"/>
              <a:t>Stop </a:t>
            </a:r>
            <a:r>
              <a:rPr lang="es-ES" sz="1600" dirty="0" err="1"/>
              <a:t>the</a:t>
            </a:r>
            <a:r>
              <a:rPr lang="es-ES" sz="1600" dirty="0"/>
              <a:t> </a:t>
            </a:r>
            <a:r>
              <a:rPr lang="es-ES" sz="1600" dirty="0" err="1"/>
              <a:t>queue</a:t>
            </a:r>
            <a:endParaRPr lang="es-ES_tradnl" sz="1600" dirty="0"/>
          </a:p>
        </p:txBody>
      </p:sp>
      <p:pic>
        <p:nvPicPr>
          <p:cNvPr id="121" name="Graphic 4">
            <a:extLst>
              <a:ext uri="{FF2B5EF4-FFF2-40B4-BE49-F238E27FC236}">
                <a16:creationId xmlns:a16="http://schemas.microsoft.com/office/drawing/2014/main" id="{25EEA1D4-3AF7-42D7-AE97-AE404AECFAEB}"/>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81836" t="-4713" b="16530"/>
          <a:stretch/>
        </p:blipFill>
        <p:spPr>
          <a:xfrm>
            <a:off x="11547793" y="188640"/>
            <a:ext cx="424356" cy="459624"/>
          </a:xfrm>
          <a:prstGeom prst="rect">
            <a:avLst/>
          </a:prstGeom>
        </p:spPr>
      </p:pic>
      <p:sp>
        <p:nvSpPr>
          <p:cNvPr id="122" name="Retângulo 43">
            <a:extLst>
              <a:ext uri="{FF2B5EF4-FFF2-40B4-BE49-F238E27FC236}">
                <a16:creationId xmlns:a16="http://schemas.microsoft.com/office/drawing/2014/main" id="{834ADCB4-BFB1-450D-8F6D-64217F4CD92C}"/>
              </a:ext>
            </a:extLst>
          </p:cNvPr>
          <p:cNvSpPr/>
          <p:nvPr/>
        </p:nvSpPr>
        <p:spPr>
          <a:xfrm>
            <a:off x="191344" y="6515877"/>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59" name="Rectángulo redondeado 58"/>
          <p:cNvSpPr/>
          <p:nvPr/>
        </p:nvSpPr>
        <p:spPr>
          <a:xfrm>
            <a:off x="4313889" y="5534772"/>
            <a:ext cx="3435259" cy="573437"/>
          </a:xfrm>
          <a:prstGeom prst="roundRect">
            <a:avLst/>
          </a:prstGeom>
          <a:noFill/>
          <a:ln w="19050">
            <a:solidFill>
              <a:schemeClr val="accent3"/>
            </a:solidFill>
            <a:prstDash val="dash"/>
          </a:ln>
        </p:spPr>
        <p:style>
          <a:lnRef idx="2">
            <a:schemeClr val="dk1"/>
          </a:lnRef>
          <a:fillRef idx="1">
            <a:schemeClr val="lt1"/>
          </a:fillRef>
          <a:effectRef idx="0">
            <a:schemeClr val="dk1"/>
          </a:effectRef>
          <a:fontRef idx="minor">
            <a:schemeClr val="dk1"/>
          </a:fontRef>
        </p:style>
        <p:txBody>
          <a:bodyPr rtlCol="0" anchor="ctr"/>
          <a:lstStyle/>
          <a:p>
            <a:pPr lvl="0" algn="ctr"/>
            <a:r>
              <a:rPr lang="fr-BE" sz="1600" dirty="0"/>
              <a:t>Size: </a:t>
            </a:r>
            <a:endParaRPr lang="fr-BE" sz="1600" b="1" dirty="0"/>
          </a:p>
        </p:txBody>
      </p:sp>
      <p:sp>
        <p:nvSpPr>
          <p:cNvPr id="60" name="Rectángulo redondeado 59"/>
          <p:cNvSpPr/>
          <p:nvPr/>
        </p:nvSpPr>
        <p:spPr>
          <a:xfrm>
            <a:off x="501310" y="5534772"/>
            <a:ext cx="3435259" cy="573437"/>
          </a:xfrm>
          <a:prstGeom prst="roundRect">
            <a:avLst/>
          </a:prstGeom>
          <a:noFill/>
          <a:ln w="19050">
            <a:solidFill>
              <a:schemeClr val="accent3"/>
            </a:solidFill>
            <a:prstDash val="dash"/>
          </a:ln>
        </p:spPr>
        <p:style>
          <a:lnRef idx="2">
            <a:schemeClr val="dk1"/>
          </a:lnRef>
          <a:fillRef idx="1">
            <a:schemeClr val="lt1"/>
          </a:fillRef>
          <a:effectRef idx="0">
            <a:schemeClr val="dk1"/>
          </a:effectRef>
          <a:fontRef idx="minor">
            <a:schemeClr val="dk1"/>
          </a:fontRef>
        </p:style>
        <p:txBody>
          <a:bodyPr rtlCol="0" anchor="ctr"/>
          <a:lstStyle/>
          <a:p>
            <a:pPr lvl="0" algn="ctr"/>
            <a:r>
              <a:rPr lang="fr-BE" sz="1600" dirty="0" err="1"/>
              <a:t>Priority</a:t>
            </a:r>
            <a:r>
              <a:rPr lang="fr-BE" sz="1600" dirty="0"/>
              <a:t>: </a:t>
            </a:r>
            <a:endParaRPr lang="fr-BE" sz="1600" b="1" dirty="0"/>
          </a:p>
        </p:txBody>
      </p:sp>
      <p:sp>
        <p:nvSpPr>
          <p:cNvPr id="14" name="Rectangle 79">
            <a:extLst>
              <a:ext uri="{FF2B5EF4-FFF2-40B4-BE49-F238E27FC236}">
                <a16:creationId xmlns:a16="http://schemas.microsoft.com/office/drawing/2014/main" id="{3CB99149-1DB0-4C56-A165-C31F1B62ABE2}"/>
              </a:ext>
            </a:extLst>
          </p:cNvPr>
          <p:cNvSpPr/>
          <p:nvPr>
            <p:custDataLst>
              <p:tags r:id="rId1"/>
            </p:custDataLst>
          </p:nvPr>
        </p:nvSpPr>
        <p:spPr>
          <a:xfrm>
            <a:off x="3647728" y="764704"/>
            <a:ext cx="5472608" cy="838979"/>
          </a:xfrm>
          <a:prstGeom prst="wedgeRectCallout">
            <a:avLst>
              <a:gd name="adj1" fmla="val -68690"/>
              <a:gd name="adj2" fmla="val 63466"/>
            </a:avLst>
          </a:prstGeom>
          <a:solidFill>
            <a:schemeClr val="bg2"/>
          </a:solidFill>
          <a:ln w="12700" cap="flat" cmpd="sng" algn="ctr">
            <a:noFill/>
            <a:prstDash val="solid"/>
            <a:miter lim="800000"/>
          </a:ln>
          <a:effectLst/>
        </p:spPr>
        <p:txBody>
          <a:bodyPr lIns="180000" tIns="180000" rIns="180000" bIns="180000" rtlCol="0" anchor="t"/>
          <a:lstStyle/>
          <a:p>
            <a:pPr defTabSz="844083">
              <a:defRPr/>
            </a:pPr>
            <a:r>
              <a:rPr lang="en-US" sz="1200" b="1" kern="0" dirty="0">
                <a:cs typeface="Arial"/>
              </a:rPr>
              <a:t>I need</a:t>
            </a:r>
          </a:p>
          <a:p>
            <a:pPr defTabSz="844083">
              <a:defRPr/>
            </a:pPr>
            <a:r>
              <a:rPr lang="en-US" sz="1200" kern="0" dirty="0">
                <a:cs typeface="Arial"/>
              </a:rPr>
              <a:t>to stop the queue</a:t>
            </a:r>
            <a:endParaRPr lang="en-US" sz="1200" b="1" kern="0" dirty="0">
              <a:cs typeface="Arial"/>
            </a:endParaRPr>
          </a:p>
        </p:txBody>
      </p:sp>
      <p:sp>
        <p:nvSpPr>
          <p:cNvPr id="15" name="Rectangle 79">
            <a:extLst>
              <a:ext uri="{FF2B5EF4-FFF2-40B4-BE49-F238E27FC236}">
                <a16:creationId xmlns:a16="http://schemas.microsoft.com/office/drawing/2014/main" id="{3CB99149-1DB0-4C56-A165-C31F1B62ABE2}"/>
              </a:ext>
            </a:extLst>
          </p:cNvPr>
          <p:cNvSpPr/>
          <p:nvPr>
            <p:custDataLst>
              <p:tags r:id="rId2"/>
            </p:custDataLst>
          </p:nvPr>
        </p:nvSpPr>
        <p:spPr>
          <a:xfrm>
            <a:off x="3647728" y="1700809"/>
            <a:ext cx="5472608" cy="936104"/>
          </a:xfrm>
          <a:prstGeom prst="wedgeRectCallout">
            <a:avLst>
              <a:gd name="adj1" fmla="val -69600"/>
              <a:gd name="adj2" fmla="val -7548"/>
            </a:avLst>
          </a:prstGeom>
          <a:solidFill>
            <a:schemeClr val="bg2"/>
          </a:solidFill>
          <a:ln w="12700" cap="flat" cmpd="sng" algn="ctr">
            <a:noFill/>
            <a:prstDash val="solid"/>
            <a:miter lim="800000"/>
          </a:ln>
          <a:effectLst/>
        </p:spPr>
        <p:txBody>
          <a:bodyPr lIns="180000" tIns="180000" rIns="180000" bIns="180000" rtlCol="0" anchor="t"/>
          <a:lstStyle/>
          <a:p>
            <a:pPr defTabSz="844083">
              <a:defRPr/>
            </a:pPr>
            <a:r>
              <a:rPr lang="en-US" sz="1200" b="1" kern="0" dirty="0">
                <a:cs typeface="Arial"/>
              </a:rPr>
              <a:t>So that </a:t>
            </a:r>
          </a:p>
          <a:p>
            <a:pPr defTabSz="844083">
              <a:defRPr/>
            </a:pPr>
            <a:r>
              <a:rPr lang="en-US" sz="1200" kern="0" dirty="0">
                <a:cs typeface="Arial"/>
              </a:rPr>
              <a:t> my customers cannot join the queue</a:t>
            </a:r>
          </a:p>
        </p:txBody>
      </p:sp>
      <p:sp>
        <p:nvSpPr>
          <p:cNvPr id="2" name="Rectángulo redondeado 1"/>
          <p:cNvSpPr/>
          <p:nvPr/>
        </p:nvSpPr>
        <p:spPr>
          <a:xfrm>
            <a:off x="3647728" y="2734038"/>
            <a:ext cx="5472608" cy="1919097"/>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ES_tradnl" sz="1000" b="1" dirty="0" err="1"/>
              <a:t>Acceptance</a:t>
            </a:r>
            <a:r>
              <a:rPr lang="es-ES_tradnl" sz="1000" b="1" dirty="0"/>
              <a:t> </a:t>
            </a:r>
            <a:r>
              <a:rPr lang="es-ES_tradnl" sz="1000" b="1" dirty="0" err="1"/>
              <a:t>Criteria</a:t>
            </a:r>
            <a:r>
              <a:rPr lang="es-ES_tradnl" sz="1000" b="1" dirty="0"/>
              <a:t>:</a:t>
            </a:r>
          </a:p>
          <a:p>
            <a:pPr marL="171450" indent="-171450">
              <a:buFontTx/>
              <a:buChar char="-"/>
            </a:pPr>
            <a:r>
              <a:rPr lang="en-US" sz="1000" dirty="0"/>
              <a:t>The owner of the queue can stop the queue by pressing the “Stop” button.</a:t>
            </a:r>
          </a:p>
          <a:p>
            <a:pPr marL="171450" indent="-171450">
              <a:buFontTx/>
              <a:buChar char="-"/>
            </a:pPr>
            <a:r>
              <a:rPr lang="en-US" sz="1000" dirty="0"/>
              <a:t>The system will ask the customer to confirm that he or she wants to stop the queue.</a:t>
            </a:r>
          </a:p>
          <a:p>
            <a:pPr marL="171450" indent="-171450">
              <a:buFontTx/>
              <a:buChar char="-"/>
            </a:pPr>
            <a:r>
              <a:rPr lang="en-US" sz="1000" dirty="0"/>
              <a:t>The system stops the process that grants new ticket numbers to the customers that request to join the queue.</a:t>
            </a:r>
          </a:p>
          <a:p>
            <a:pPr marL="171450" indent="-171450">
              <a:buFontTx/>
              <a:buChar char="-"/>
            </a:pPr>
            <a:r>
              <a:rPr lang="en-US" sz="1000" dirty="0"/>
              <a:t>At midnight a cronjob clears the unattended ticket numbers and, if still running, stops the process that generates new ticket numbers.</a:t>
            </a:r>
          </a:p>
        </p:txBody>
      </p:sp>
      <p:sp>
        <p:nvSpPr>
          <p:cNvPr id="16" name="Marcador de texto 5">
            <a:extLst>
              <a:ext uri="{FF2B5EF4-FFF2-40B4-BE49-F238E27FC236}">
                <a16:creationId xmlns:a16="http://schemas.microsoft.com/office/drawing/2014/main" id="{2760810C-1DF1-4EE5-B4F4-55A8EC5ED64A}"/>
              </a:ext>
            </a:extLst>
          </p:cNvPr>
          <p:cNvSpPr txBox="1">
            <a:spLocks/>
          </p:cNvSpPr>
          <p:nvPr/>
        </p:nvSpPr>
        <p:spPr>
          <a:xfrm>
            <a:off x="1194009" y="3370488"/>
            <a:ext cx="1647622" cy="555448"/>
          </a:xfrm>
          <a:prstGeom prst="rect">
            <a:avLst/>
          </a:prstGeom>
        </p:spPr>
        <p:txBody>
          <a:bodyPr vert="horz" lIns="0" tIns="0" rIns="0" bIns="0" rtlCol="0">
            <a:normAutofit/>
          </a:bodyPr>
          <a:lst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s-ES_tradnl" sz="1400" b="1" dirty="0" err="1"/>
              <a:t>Owner</a:t>
            </a:r>
            <a:endParaRPr lang="es-ES_tradnl" sz="1400" b="1" dirty="0"/>
          </a:p>
        </p:txBody>
      </p:sp>
      <p:pic>
        <p:nvPicPr>
          <p:cNvPr id="17" name="Imagen 10">
            <a:extLst>
              <a:ext uri="{FF2B5EF4-FFF2-40B4-BE49-F238E27FC236}">
                <a16:creationId xmlns:a16="http://schemas.microsoft.com/office/drawing/2014/main" id="{FD193E8D-9E5B-4EF8-A6DA-51C39EDB9F84}"/>
              </a:ext>
            </a:extLst>
          </p:cNvPr>
          <p:cNvPicPr>
            <a:picLocks noChangeAspect="1"/>
          </p:cNvPicPr>
          <p:nvPr/>
        </p:nvPicPr>
        <p:blipFill>
          <a:blip r:embed="rId8">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1012360" y="1511546"/>
            <a:ext cx="1987296" cy="2353056"/>
          </a:xfrm>
          <a:prstGeom prst="rect">
            <a:avLst/>
          </a:prstGeom>
        </p:spPr>
      </p:pic>
      <p:sp>
        <p:nvSpPr>
          <p:cNvPr id="18" name="Rectángulo redondeado 17"/>
          <p:cNvSpPr/>
          <p:nvPr/>
        </p:nvSpPr>
        <p:spPr>
          <a:xfrm>
            <a:off x="8079972" y="5534772"/>
            <a:ext cx="3435259" cy="573437"/>
          </a:xfrm>
          <a:prstGeom prst="roundRect">
            <a:avLst/>
          </a:prstGeom>
          <a:noFill/>
          <a:ln w="19050">
            <a:solidFill>
              <a:schemeClr val="accent3"/>
            </a:solidFill>
            <a:prstDash val="dash"/>
          </a:ln>
        </p:spPr>
        <p:style>
          <a:lnRef idx="2">
            <a:schemeClr val="dk1"/>
          </a:lnRef>
          <a:fillRef idx="1">
            <a:schemeClr val="lt1"/>
          </a:fillRef>
          <a:effectRef idx="0">
            <a:schemeClr val="dk1"/>
          </a:effectRef>
          <a:fontRef idx="minor">
            <a:schemeClr val="dk1"/>
          </a:fontRef>
        </p:style>
        <p:txBody>
          <a:bodyPr rtlCol="0" anchor="ctr"/>
          <a:lstStyle/>
          <a:p>
            <a:pPr lvl="0" algn="ctr"/>
            <a:r>
              <a:rPr lang="fr-BE" sz="1600" dirty="0" err="1">
                <a:solidFill>
                  <a:schemeClr val="tx1"/>
                </a:solidFill>
              </a:rPr>
              <a:t>Dependency</a:t>
            </a:r>
            <a:r>
              <a:rPr lang="fr-BE" sz="1600" dirty="0">
                <a:solidFill>
                  <a:schemeClr val="tx1"/>
                </a:solidFill>
              </a:rPr>
              <a:t>:</a:t>
            </a:r>
            <a:endParaRPr lang="fr-BE" sz="1600" b="1" dirty="0">
              <a:solidFill>
                <a:schemeClr val="tx1"/>
              </a:solidFill>
            </a:endParaRPr>
          </a:p>
        </p:txBody>
      </p:sp>
    </p:spTree>
    <p:extLst>
      <p:ext uri="{BB962C8B-B14F-4D97-AF65-F5344CB8AC3E}">
        <p14:creationId xmlns:p14="http://schemas.microsoft.com/office/powerpoint/2010/main" val="3031381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Marcador de texto 11"/>
          <p:cNvSpPr>
            <a:spLocks noGrp="1"/>
          </p:cNvSpPr>
          <p:nvPr>
            <p:ph type="body" sz="quarter" idx="14"/>
          </p:nvPr>
        </p:nvSpPr>
        <p:spPr/>
        <p:txBody>
          <a:bodyPr/>
          <a:lstStyle/>
          <a:p>
            <a:r>
              <a:rPr lang="es-ES_tradnl" dirty="0" err="1"/>
              <a:t>Screens</a:t>
            </a:r>
            <a:r>
              <a:rPr lang="es-ES_tradnl" dirty="0"/>
              <a:t> &amp; </a:t>
            </a:r>
            <a:r>
              <a:rPr lang="es-ES_tradnl" dirty="0" err="1"/>
              <a:t>Initial</a:t>
            </a:r>
            <a:r>
              <a:rPr lang="es-ES_tradnl" dirty="0"/>
              <a:t> </a:t>
            </a:r>
            <a:r>
              <a:rPr lang="es-ES_tradnl" dirty="0" err="1"/>
              <a:t>structure</a:t>
            </a:r>
            <a:endParaRPr lang="es-ES_tradnl" dirty="0"/>
          </a:p>
        </p:txBody>
      </p:sp>
      <p:sp>
        <p:nvSpPr>
          <p:cNvPr id="13" name="Marcador de texto 12"/>
          <p:cNvSpPr>
            <a:spLocks noGrp="1"/>
          </p:cNvSpPr>
          <p:nvPr>
            <p:ph type="body" sz="quarter" idx="15"/>
          </p:nvPr>
        </p:nvSpPr>
        <p:spPr/>
        <p:txBody>
          <a:bodyPr/>
          <a:lstStyle/>
          <a:p>
            <a:r>
              <a:rPr lang="es-ES_tradnl" dirty="0" err="1"/>
              <a:t>Sitemap</a:t>
            </a:r>
            <a:endParaRPr lang="es-ES_tradnl" dirty="0"/>
          </a:p>
        </p:txBody>
      </p:sp>
      <p:sp>
        <p:nvSpPr>
          <p:cNvPr id="14" name="Rectángulo redondeado 13"/>
          <p:cNvSpPr/>
          <p:nvPr/>
        </p:nvSpPr>
        <p:spPr bwMode="auto">
          <a:xfrm>
            <a:off x="2827024" y="2487694"/>
            <a:ext cx="1372168" cy="897188"/>
          </a:xfrm>
          <a:prstGeom prst="roundRect">
            <a:avLst>
              <a:gd name="adj" fmla="val 11150"/>
            </a:avLst>
          </a:prstGeom>
          <a:noFill/>
          <a:ln w="3175" cap="flat">
            <a:solidFill>
              <a:schemeClr val="bg2">
                <a:lumMod val="75000"/>
              </a:schemeClr>
            </a:solidFill>
            <a:prstDash val="solid"/>
            <a:miter lim="800000"/>
            <a:headEnd/>
            <a:tailEnd/>
          </a:ln>
        </p:spPr>
        <p:txBody>
          <a:bodyPr vert="horz" wrap="square" lIns="91440" tIns="45720" rIns="91440" bIns="45720" numCol="1" rtlCol="0" anchor="ctr" anchorCtr="0" compatLnSpc="1">
            <a:prstTxWarp prst="textNoShape">
              <a:avLst/>
            </a:prstTxWarp>
          </a:bodyPr>
          <a:lstStyle/>
          <a:p>
            <a:pPr algn="ctr"/>
            <a:r>
              <a:rPr lang="es-ES_tradnl" sz="800" dirty="0" err="1"/>
              <a:t>Register</a:t>
            </a:r>
            <a:r>
              <a:rPr lang="es-ES_tradnl" sz="800" dirty="0"/>
              <a:t> </a:t>
            </a:r>
            <a:r>
              <a:rPr lang="es-ES_tradnl" sz="800" dirty="0" err="1"/>
              <a:t>to</a:t>
            </a:r>
            <a:r>
              <a:rPr lang="es-ES_tradnl" sz="800" dirty="0"/>
              <a:t> </a:t>
            </a:r>
            <a:r>
              <a:rPr lang="es-ES_tradnl" sz="800" dirty="0" err="1"/>
              <a:t>the</a:t>
            </a:r>
            <a:r>
              <a:rPr lang="es-ES_tradnl" sz="800" dirty="0"/>
              <a:t> </a:t>
            </a:r>
            <a:r>
              <a:rPr lang="es-ES_tradnl" sz="800" dirty="0" err="1"/>
              <a:t>queue</a:t>
            </a:r>
            <a:endParaRPr lang="es-ES_tradnl" sz="800" dirty="0"/>
          </a:p>
        </p:txBody>
      </p:sp>
      <p:sp>
        <p:nvSpPr>
          <p:cNvPr id="16" name="Rectángulo redondeado 15"/>
          <p:cNvSpPr/>
          <p:nvPr/>
        </p:nvSpPr>
        <p:spPr bwMode="auto">
          <a:xfrm>
            <a:off x="2827024" y="3761377"/>
            <a:ext cx="1372170" cy="897187"/>
          </a:xfrm>
          <a:prstGeom prst="roundRect">
            <a:avLst>
              <a:gd name="adj" fmla="val 11119"/>
            </a:avLst>
          </a:prstGeom>
          <a:noFill/>
          <a:ln w="3175" cap="flat">
            <a:solidFill>
              <a:schemeClr val="bg2">
                <a:lumMod val="75000"/>
              </a:schemeClr>
            </a:solidFill>
            <a:prstDash val="solid"/>
            <a:miter lim="800000"/>
            <a:headEnd/>
            <a:tailEnd/>
          </a:ln>
        </p:spPr>
        <p:txBody>
          <a:bodyPr vert="horz" wrap="square" lIns="91440" tIns="45720" rIns="91440" bIns="45720" numCol="1" rtlCol="0" anchor="ctr" anchorCtr="0" compatLnSpc="1">
            <a:prstTxWarp prst="textNoShape">
              <a:avLst/>
            </a:prstTxWarp>
          </a:bodyPr>
          <a:lstStyle/>
          <a:p>
            <a:pPr algn="ctr"/>
            <a:r>
              <a:rPr lang="es-ES_tradnl" sz="800" dirty="0" err="1"/>
              <a:t>Request</a:t>
            </a:r>
            <a:r>
              <a:rPr lang="es-ES_tradnl" sz="800" dirty="0"/>
              <a:t> </a:t>
            </a:r>
            <a:r>
              <a:rPr lang="es-ES_tradnl" sz="800" dirty="0" err="1"/>
              <a:t>to</a:t>
            </a:r>
            <a:r>
              <a:rPr lang="es-ES_tradnl" sz="800" dirty="0"/>
              <a:t> </a:t>
            </a:r>
            <a:r>
              <a:rPr lang="es-ES_tradnl" sz="800" dirty="0" err="1"/>
              <a:t>join</a:t>
            </a:r>
            <a:r>
              <a:rPr lang="es-ES_tradnl" sz="800" dirty="0"/>
              <a:t> </a:t>
            </a:r>
            <a:r>
              <a:rPr lang="es-ES_tradnl" sz="800" dirty="0" err="1"/>
              <a:t>the</a:t>
            </a:r>
            <a:r>
              <a:rPr lang="es-ES_tradnl" sz="800" dirty="0"/>
              <a:t> </a:t>
            </a:r>
            <a:r>
              <a:rPr lang="es-ES_tradnl" sz="800" dirty="0" err="1"/>
              <a:t>queue</a:t>
            </a:r>
            <a:r>
              <a:rPr lang="es-ES_tradnl" sz="800" dirty="0"/>
              <a:t> </a:t>
            </a:r>
          </a:p>
        </p:txBody>
      </p:sp>
      <p:sp>
        <p:nvSpPr>
          <p:cNvPr id="18" name="Rectángulo redondeado 17"/>
          <p:cNvSpPr/>
          <p:nvPr/>
        </p:nvSpPr>
        <p:spPr bwMode="auto">
          <a:xfrm>
            <a:off x="2827025" y="1242788"/>
            <a:ext cx="1380664" cy="937902"/>
          </a:xfrm>
          <a:prstGeom prst="roundRect">
            <a:avLst>
              <a:gd name="adj" fmla="val 12253"/>
            </a:avLst>
          </a:prstGeom>
          <a:solidFill>
            <a:schemeClr val="bg2">
              <a:lumMod val="75000"/>
            </a:schemeClr>
          </a:solidFill>
          <a:ln w="3175" cap="flat">
            <a:noFill/>
            <a:prstDash val="solid"/>
            <a:miter lim="800000"/>
            <a:headEnd/>
            <a:tailEnd/>
          </a:ln>
        </p:spPr>
        <p:txBody>
          <a:bodyPr vert="horz" wrap="square" lIns="91440" tIns="45720" rIns="91440" bIns="45720" numCol="1" rtlCol="0" anchor="ctr" anchorCtr="0" compatLnSpc="1">
            <a:prstTxWarp prst="textNoShape">
              <a:avLst/>
            </a:prstTxWarp>
          </a:bodyPr>
          <a:lstStyle/>
          <a:p>
            <a:pPr algn="ctr"/>
            <a:r>
              <a:rPr lang="es-ES_tradnl" sz="800" dirty="0" err="1">
                <a:solidFill>
                  <a:schemeClr val="bg1"/>
                </a:solidFill>
              </a:rPr>
              <a:t>Select</a:t>
            </a:r>
            <a:r>
              <a:rPr lang="es-ES_tradnl" sz="800" dirty="0">
                <a:solidFill>
                  <a:schemeClr val="bg1"/>
                </a:solidFill>
              </a:rPr>
              <a:t> </a:t>
            </a:r>
            <a:r>
              <a:rPr lang="es-ES_tradnl" sz="800" dirty="0" err="1">
                <a:solidFill>
                  <a:schemeClr val="bg1"/>
                </a:solidFill>
              </a:rPr>
              <a:t>login</a:t>
            </a:r>
            <a:r>
              <a:rPr lang="es-ES_tradnl" sz="800" dirty="0">
                <a:solidFill>
                  <a:schemeClr val="bg1"/>
                </a:solidFill>
              </a:rPr>
              <a:t> </a:t>
            </a:r>
            <a:r>
              <a:rPr lang="es-ES_tradnl" sz="800" dirty="0" err="1">
                <a:solidFill>
                  <a:schemeClr val="bg1"/>
                </a:solidFill>
              </a:rPr>
              <a:t>or</a:t>
            </a:r>
            <a:r>
              <a:rPr lang="es-ES_tradnl" sz="800" dirty="0">
                <a:solidFill>
                  <a:schemeClr val="bg1"/>
                </a:solidFill>
              </a:rPr>
              <a:t> </a:t>
            </a:r>
            <a:r>
              <a:rPr lang="es-ES_tradnl" sz="800" dirty="0" err="1">
                <a:solidFill>
                  <a:schemeClr val="bg1"/>
                </a:solidFill>
              </a:rPr>
              <a:t>register</a:t>
            </a:r>
            <a:endParaRPr lang="es-ES_tradnl" sz="800" dirty="0">
              <a:solidFill>
                <a:schemeClr val="bg1"/>
              </a:solidFill>
            </a:endParaRPr>
          </a:p>
        </p:txBody>
      </p:sp>
      <p:cxnSp>
        <p:nvCxnSpPr>
          <p:cNvPr id="19" name="Conector recto de flecha 18"/>
          <p:cNvCxnSpPr>
            <a:stCxn id="14" idx="2"/>
            <a:endCxn id="16" idx="0"/>
          </p:cNvCxnSpPr>
          <p:nvPr/>
        </p:nvCxnSpPr>
        <p:spPr>
          <a:xfrm>
            <a:off x="3513108" y="3384882"/>
            <a:ext cx="1" cy="3764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4" name="Imagen 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31906" y="-155271"/>
            <a:ext cx="1367286" cy="1618935"/>
          </a:xfrm>
          <a:prstGeom prst="rect">
            <a:avLst/>
          </a:prstGeom>
        </p:spPr>
      </p:pic>
      <p:cxnSp>
        <p:nvCxnSpPr>
          <p:cNvPr id="30" name="Conector recto de flecha 29"/>
          <p:cNvCxnSpPr>
            <a:stCxn id="18" idx="2"/>
            <a:endCxn id="14" idx="0"/>
          </p:cNvCxnSpPr>
          <p:nvPr/>
        </p:nvCxnSpPr>
        <p:spPr>
          <a:xfrm flipH="1">
            <a:off x="3513108" y="2180690"/>
            <a:ext cx="4249" cy="3070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Conector angular 31"/>
          <p:cNvCxnSpPr>
            <a:cxnSpLocks/>
            <a:stCxn id="18" idx="3"/>
            <a:endCxn id="15" idx="3"/>
          </p:cNvCxnSpPr>
          <p:nvPr/>
        </p:nvCxnSpPr>
        <p:spPr>
          <a:xfrm flipH="1">
            <a:off x="4199194" y="1711739"/>
            <a:ext cx="8495" cy="3771914"/>
          </a:xfrm>
          <a:prstGeom prst="bentConnector3">
            <a:avLst>
              <a:gd name="adj1" fmla="val -9349123"/>
            </a:avLst>
          </a:prstGeom>
          <a:ln>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34" name="Rectángulo redondeado 33"/>
          <p:cNvSpPr/>
          <p:nvPr/>
        </p:nvSpPr>
        <p:spPr bwMode="auto">
          <a:xfrm>
            <a:off x="1370815" y="2688212"/>
            <a:ext cx="911600" cy="496152"/>
          </a:xfrm>
          <a:prstGeom prst="roundRect">
            <a:avLst>
              <a:gd name="adj" fmla="val 11150"/>
            </a:avLst>
          </a:prstGeom>
          <a:solidFill>
            <a:schemeClr val="bg2"/>
          </a:solidFill>
          <a:ln w="3175" cap="flat">
            <a:solidFill>
              <a:schemeClr val="bg2">
                <a:lumMod val="75000"/>
              </a:schemeClr>
            </a:solidFill>
            <a:prstDash val="solid"/>
            <a:miter lim="800000"/>
            <a:headEnd/>
            <a:tailEnd/>
          </a:ln>
        </p:spPr>
        <p:txBody>
          <a:bodyPr vert="horz" wrap="square" lIns="91440" tIns="45720" rIns="91440" bIns="45720" numCol="1" rtlCol="0" anchor="ctr" anchorCtr="0" compatLnSpc="1">
            <a:prstTxWarp prst="textNoShape">
              <a:avLst/>
            </a:prstTxWarp>
          </a:bodyPr>
          <a:lstStyle/>
          <a:p>
            <a:pPr algn="ctr"/>
            <a:r>
              <a:rPr lang="es-ES_tradnl" sz="600" dirty="0" err="1"/>
              <a:t>Terms</a:t>
            </a:r>
            <a:r>
              <a:rPr lang="es-ES_tradnl" sz="600" dirty="0"/>
              <a:t> &amp;</a:t>
            </a:r>
          </a:p>
          <a:p>
            <a:pPr algn="ctr"/>
            <a:r>
              <a:rPr lang="es-ES_tradnl" sz="600" dirty="0" err="1"/>
              <a:t>Conditions</a:t>
            </a:r>
            <a:endParaRPr lang="es-ES_tradnl" sz="600" dirty="0"/>
          </a:p>
        </p:txBody>
      </p:sp>
      <p:cxnSp>
        <p:nvCxnSpPr>
          <p:cNvPr id="36" name="Conector recto de flecha 35"/>
          <p:cNvCxnSpPr>
            <a:stCxn id="14" idx="1"/>
            <a:endCxn id="34" idx="3"/>
          </p:cNvCxnSpPr>
          <p:nvPr/>
        </p:nvCxnSpPr>
        <p:spPr>
          <a:xfrm flipH="1">
            <a:off x="2282415" y="2936288"/>
            <a:ext cx="54460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Rectángulo redondeado 15">
            <a:extLst>
              <a:ext uri="{FF2B5EF4-FFF2-40B4-BE49-F238E27FC236}">
                <a16:creationId xmlns:a16="http://schemas.microsoft.com/office/drawing/2014/main" id="{254CEE32-E6F9-413D-AD89-B3012BE5936A}"/>
              </a:ext>
            </a:extLst>
          </p:cNvPr>
          <p:cNvSpPr/>
          <p:nvPr/>
        </p:nvSpPr>
        <p:spPr bwMode="auto">
          <a:xfrm>
            <a:off x="2827024" y="5035059"/>
            <a:ext cx="1372170" cy="897187"/>
          </a:xfrm>
          <a:prstGeom prst="roundRect">
            <a:avLst>
              <a:gd name="adj" fmla="val 11119"/>
            </a:avLst>
          </a:prstGeom>
          <a:noFill/>
          <a:ln w="3175" cap="flat">
            <a:solidFill>
              <a:schemeClr val="bg2">
                <a:lumMod val="75000"/>
              </a:schemeClr>
            </a:solidFill>
            <a:prstDash val="solid"/>
            <a:miter lim="800000"/>
            <a:headEnd/>
            <a:tailEnd/>
          </a:ln>
        </p:spPr>
        <p:txBody>
          <a:bodyPr vert="horz" wrap="square" lIns="91440" tIns="45720" rIns="91440" bIns="45720" numCol="1" rtlCol="0" anchor="ctr" anchorCtr="0" compatLnSpc="1">
            <a:prstTxWarp prst="textNoShape">
              <a:avLst/>
            </a:prstTxWarp>
          </a:bodyPr>
          <a:lstStyle/>
          <a:p>
            <a:pPr algn="ctr"/>
            <a:r>
              <a:rPr lang="es-ES_tradnl" sz="800" dirty="0"/>
              <a:t>Show </a:t>
            </a:r>
            <a:r>
              <a:rPr lang="es-ES_tradnl" sz="800" dirty="0" err="1"/>
              <a:t>the</a:t>
            </a:r>
            <a:r>
              <a:rPr lang="es-ES_tradnl" sz="800" dirty="0"/>
              <a:t> </a:t>
            </a:r>
            <a:r>
              <a:rPr lang="es-ES_tradnl" sz="800" dirty="0" err="1"/>
              <a:t>queue</a:t>
            </a:r>
            <a:r>
              <a:rPr lang="es-ES_tradnl" sz="800" dirty="0"/>
              <a:t>  </a:t>
            </a:r>
          </a:p>
        </p:txBody>
      </p:sp>
      <p:cxnSp>
        <p:nvCxnSpPr>
          <p:cNvPr id="17" name="Conector recto de flecha 18">
            <a:extLst>
              <a:ext uri="{FF2B5EF4-FFF2-40B4-BE49-F238E27FC236}">
                <a16:creationId xmlns:a16="http://schemas.microsoft.com/office/drawing/2014/main" id="{28E68D21-6624-480D-9A11-91DE24FD9B39}"/>
              </a:ext>
            </a:extLst>
          </p:cNvPr>
          <p:cNvCxnSpPr/>
          <p:nvPr/>
        </p:nvCxnSpPr>
        <p:spPr>
          <a:xfrm>
            <a:off x="3522090" y="4658564"/>
            <a:ext cx="1" cy="3764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27604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ítulo 6"/>
          <p:cNvSpPr>
            <a:spLocks noGrp="1"/>
          </p:cNvSpPr>
          <p:nvPr>
            <p:ph type="title"/>
          </p:nvPr>
        </p:nvSpPr>
        <p:spPr>
          <a:xfrm>
            <a:off x="407988" y="404813"/>
            <a:ext cx="11016604" cy="863600"/>
          </a:xfrm>
        </p:spPr>
        <p:txBody>
          <a:bodyPr/>
          <a:lstStyle/>
          <a:p>
            <a:r>
              <a:rPr lang="es-ES_tradnl" dirty="0"/>
              <a:t>Sketches</a:t>
            </a:r>
            <a:br>
              <a:rPr lang="es-ES_tradnl" dirty="0"/>
            </a:br>
            <a:r>
              <a:rPr lang="es-ES_tradnl" sz="1600" dirty="0" err="1"/>
              <a:t>User</a:t>
            </a:r>
            <a:r>
              <a:rPr lang="es-ES_tradnl" sz="1600" dirty="0"/>
              <a:t> </a:t>
            </a:r>
            <a:r>
              <a:rPr lang="es-ES_tradnl" sz="1600" dirty="0" err="1"/>
              <a:t>Screens</a:t>
            </a:r>
            <a:endParaRPr lang="es-ES_tradnl" sz="1600" dirty="0"/>
          </a:p>
        </p:txBody>
      </p:sp>
      <p:sp>
        <p:nvSpPr>
          <p:cNvPr id="19" name="CuadroTexto 18"/>
          <p:cNvSpPr txBox="1"/>
          <p:nvPr/>
        </p:nvSpPr>
        <p:spPr>
          <a:xfrm>
            <a:off x="479376" y="5435932"/>
            <a:ext cx="1232386" cy="369332"/>
          </a:xfrm>
          <a:prstGeom prst="rect">
            <a:avLst/>
          </a:prstGeom>
          <a:noFill/>
        </p:spPr>
        <p:txBody>
          <a:bodyPr wrap="square" rtlCol="0">
            <a:spAutoFit/>
          </a:bodyPr>
          <a:lstStyle/>
          <a:p>
            <a:pPr algn="ctr"/>
            <a:r>
              <a:rPr lang="es-ES_tradnl" sz="900" dirty="0" err="1"/>
              <a:t>Select</a:t>
            </a:r>
            <a:r>
              <a:rPr lang="es-ES_tradnl" sz="900" dirty="0"/>
              <a:t> </a:t>
            </a:r>
            <a:r>
              <a:rPr lang="es-ES_tradnl" sz="900" dirty="0" err="1"/>
              <a:t>login</a:t>
            </a:r>
            <a:r>
              <a:rPr lang="es-ES_tradnl" sz="900" dirty="0"/>
              <a:t> </a:t>
            </a:r>
            <a:r>
              <a:rPr lang="es-ES_tradnl" sz="900" dirty="0" err="1"/>
              <a:t>or</a:t>
            </a:r>
            <a:r>
              <a:rPr lang="es-ES_tradnl" sz="900" dirty="0"/>
              <a:t> </a:t>
            </a:r>
            <a:r>
              <a:rPr lang="es-ES_tradnl" sz="900" dirty="0" err="1"/>
              <a:t>registration</a:t>
            </a:r>
            <a:endParaRPr lang="es-ES_tradnl" sz="900" dirty="0"/>
          </a:p>
        </p:txBody>
      </p:sp>
      <p:sp>
        <p:nvSpPr>
          <p:cNvPr id="20" name="CuadroTexto 19"/>
          <p:cNvSpPr txBox="1"/>
          <p:nvPr/>
        </p:nvSpPr>
        <p:spPr>
          <a:xfrm>
            <a:off x="3810665" y="5435932"/>
            <a:ext cx="1896750" cy="369332"/>
          </a:xfrm>
          <a:prstGeom prst="rect">
            <a:avLst/>
          </a:prstGeom>
          <a:noFill/>
        </p:spPr>
        <p:txBody>
          <a:bodyPr wrap="square" rtlCol="0">
            <a:spAutoFit/>
          </a:bodyPr>
          <a:lstStyle/>
          <a:p>
            <a:pPr algn="ctr"/>
            <a:r>
              <a:rPr lang="es-ES_tradnl" sz="900" dirty="0" err="1"/>
              <a:t>Terms</a:t>
            </a:r>
            <a:r>
              <a:rPr lang="es-ES_tradnl" sz="900" dirty="0"/>
              <a:t> &amp; </a:t>
            </a:r>
            <a:r>
              <a:rPr lang="es-ES_tradnl" sz="900" dirty="0" err="1"/>
              <a:t>Conditions</a:t>
            </a:r>
            <a:endParaRPr lang="es-ES_tradnl" sz="900" dirty="0"/>
          </a:p>
          <a:p>
            <a:pPr algn="ctr"/>
            <a:r>
              <a:rPr lang="es-ES_tradnl" sz="900" dirty="0" err="1"/>
              <a:t>Popup</a:t>
            </a:r>
            <a:endParaRPr lang="es-ES_tradnl" sz="900" dirty="0"/>
          </a:p>
        </p:txBody>
      </p:sp>
      <p:sp>
        <p:nvSpPr>
          <p:cNvPr id="21" name="CuadroTexto 20"/>
          <p:cNvSpPr txBox="1"/>
          <p:nvPr/>
        </p:nvSpPr>
        <p:spPr>
          <a:xfrm>
            <a:off x="2237906" y="5445224"/>
            <a:ext cx="1296144" cy="369332"/>
          </a:xfrm>
          <a:prstGeom prst="rect">
            <a:avLst/>
          </a:prstGeom>
          <a:noFill/>
        </p:spPr>
        <p:txBody>
          <a:bodyPr wrap="square" rtlCol="0">
            <a:spAutoFit/>
          </a:bodyPr>
          <a:lstStyle/>
          <a:p>
            <a:pPr algn="ctr"/>
            <a:r>
              <a:rPr lang="es-ES_tradnl" sz="900" dirty="0" err="1"/>
              <a:t>Register</a:t>
            </a:r>
            <a:r>
              <a:rPr lang="es-ES_tradnl" sz="900" dirty="0"/>
              <a:t> </a:t>
            </a:r>
            <a:r>
              <a:rPr lang="es-ES_tradnl" sz="900" dirty="0" err="1"/>
              <a:t>to</a:t>
            </a:r>
            <a:r>
              <a:rPr lang="es-ES_tradnl" sz="900" dirty="0"/>
              <a:t> </a:t>
            </a:r>
            <a:r>
              <a:rPr lang="es-ES_tradnl" sz="900" dirty="0" err="1"/>
              <a:t>the</a:t>
            </a:r>
            <a:r>
              <a:rPr lang="es-ES_tradnl" sz="900" dirty="0"/>
              <a:t> </a:t>
            </a:r>
            <a:r>
              <a:rPr lang="es-ES_tradnl" sz="900" dirty="0" err="1"/>
              <a:t>queue</a:t>
            </a:r>
            <a:endParaRPr lang="es-ES_tradnl" sz="900" dirty="0"/>
          </a:p>
        </p:txBody>
      </p:sp>
      <p:sp>
        <p:nvSpPr>
          <p:cNvPr id="23" name="Rectángulo redondeado 13">
            <a:extLst>
              <a:ext uri="{FF2B5EF4-FFF2-40B4-BE49-F238E27FC236}">
                <a16:creationId xmlns:a16="http://schemas.microsoft.com/office/drawing/2014/main" id="{FD240962-93A8-4105-B814-3A51E659710D}"/>
              </a:ext>
            </a:extLst>
          </p:cNvPr>
          <p:cNvSpPr/>
          <p:nvPr/>
        </p:nvSpPr>
        <p:spPr bwMode="auto">
          <a:xfrm>
            <a:off x="10603888" y="2708921"/>
            <a:ext cx="681768" cy="445772"/>
          </a:xfrm>
          <a:prstGeom prst="roundRect">
            <a:avLst>
              <a:gd name="adj" fmla="val 11150"/>
            </a:avLst>
          </a:prstGeom>
          <a:noFill/>
          <a:ln w="3175" cap="flat">
            <a:solidFill>
              <a:schemeClr val="bg2">
                <a:lumMod val="75000"/>
              </a:schemeClr>
            </a:solidFill>
            <a:prstDash val="solid"/>
            <a:miter lim="800000"/>
            <a:headEnd/>
            <a:tailEnd/>
          </a:ln>
        </p:spPr>
        <p:txBody>
          <a:bodyPr vert="horz" wrap="square" lIns="91440" tIns="45720" rIns="91440" bIns="45720" numCol="1" rtlCol="0" anchor="ctr" anchorCtr="0" compatLnSpc="1">
            <a:prstTxWarp prst="textNoShape">
              <a:avLst/>
            </a:prstTxWarp>
          </a:bodyPr>
          <a:lstStyle/>
          <a:p>
            <a:pPr algn="ctr"/>
            <a:r>
              <a:rPr lang="es-ES_tradnl" sz="700" dirty="0" err="1"/>
              <a:t>Register</a:t>
            </a:r>
            <a:r>
              <a:rPr lang="es-ES_tradnl" sz="700" dirty="0"/>
              <a:t> </a:t>
            </a:r>
            <a:r>
              <a:rPr lang="es-ES_tradnl" sz="700" dirty="0" err="1"/>
              <a:t>to</a:t>
            </a:r>
            <a:r>
              <a:rPr lang="es-ES_tradnl" sz="700" dirty="0"/>
              <a:t> </a:t>
            </a:r>
            <a:r>
              <a:rPr lang="es-ES_tradnl" sz="700" dirty="0" err="1"/>
              <a:t>the</a:t>
            </a:r>
            <a:r>
              <a:rPr lang="es-ES_tradnl" sz="700" dirty="0"/>
              <a:t> </a:t>
            </a:r>
            <a:r>
              <a:rPr lang="es-ES_tradnl" sz="700" dirty="0" err="1"/>
              <a:t>queue</a:t>
            </a:r>
            <a:endParaRPr lang="es-ES_tradnl" sz="700" dirty="0"/>
          </a:p>
        </p:txBody>
      </p:sp>
      <p:sp>
        <p:nvSpPr>
          <p:cNvPr id="24" name="Rectángulo redondeado 15">
            <a:extLst>
              <a:ext uri="{FF2B5EF4-FFF2-40B4-BE49-F238E27FC236}">
                <a16:creationId xmlns:a16="http://schemas.microsoft.com/office/drawing/2014/main" id="{26DA6753-CFE2-4108-838E-F14830A57236}"/>
              </a:ext>
            </a:extLst>
          </p:cNvPr>
          <p:cNvSpPr/>
          <p:nvPr/>
        </p:nvSpPr>
        <p:spPr bwMode="auto">
          <a:xfrm>
            <a:off x="10603887" y="3491091"/>
            <a:ext cx="681769" cy="445771"/>
          </a:xfrm>
          <a:prstGeom prst="roundRect">
            <a:avLst>
              <a:gd name="adj" fmla="val 11119"/>
            </a:avLst>
          </a:prstGeom>
          <a:noFill/>
          <a:ln w="3175" cap="flat">
            <a:solidFill>
              <a:schemeClr val="bg2">
                <a:lumMod val="75000"/>
              </a:schemeClr>
            </a:solidFill>
            <a:prstDash val="solid"/>
            <a:miter lim="800000"/>
            <a:headEnd/>
            <a:tailEnd/>
          </a:ln>
        </p:spPr>
        <p:txBody>
          <a:bodyPr vert="horz" wrap="square" lIns="91440" tIns="45720" rIns="91440" bIns="45720" numCol="1" rtlCol="0" anchor="ctr" anchorCtr="0" compatLnSpc="1">
            <a:prstTxWarp prst="textNoShape">
              <a:avLst/>
            </a:prstTxWarp>
          </a:bodyPr>
          <a:lstStyle/>
          <a:p>
            <a:pPr algn="ctr"/>
            <a:r>
              <a:rPr lang="es-ES_tradnl" sz="700" dirty="0" err="1"/>
              <a:t>Request</a:t>
            </a:r>
            <a:r>
              <a:rPr lang="es-ES_tradnl" sz="700" dirty="0"/>
              <a:t> </a:t>
            </a:r>
            <a:r>
              <a:rPr lang="es-ES_tradnl" sz="700" dirty="0" err="1"/>
              <a:t>to</a:t>
            </a:r>
            <a:r>
              <a:rPr lang="es-ES_tradnl" sz="700" dirty="0"/>
              <a:t> </a:t>
            </a:r>
            <a:r>
              <a:rPr lang="es-ES_tradnl" sz="700" dirty="0" err="1"/>
              <a:t>join</a:t>
            </a:r>
            <a:r>
              <a:rPr lang="es-ES_tradnl" sz="700" dirty="0"/>
              <a:t> </a:t>
            </a:r>
            <a:r>
              <a:rPr lang="es-ES_tradnl" sz="700" dirty="0" err="1"/>
              <a:t>the</a:t>
            </a:r>
            <a:r>
              <a:rPr lang="es-ES_tradnl" sz="700" dirty="0"/>
              <a:t> </a:t>
            </a:r>
            <a:r>
              <a:rPr lang="es-ES_tradnl" sz="700" dirty="0" err="1"/>
              <a:t>queue</a:t>
            </a:r>
            <a:r>
              <a:rPr lang="es-ES_tradnl" sz="700" dirty="0"/>
              <a:t> </a:t>
            </a:r>
          </a:p>
        </p:txBody>
      </p:sp>
      <p:sp>
        <p:nvSpPr>
          <p:cNvPr id="25" name="Rectángulo redondeado 17">
            <a:extLst>
              <a:ext uri="{FF2B5EF4-FFF2-40B4-BE49-F238E27FC236}">
                <a16:creationId xmlns:a16="http://schemas.microsoft.com/office/drawing/2014/main" id="{7AA871AE-F1C0-4847-9EE9-5B038F14F6F5}"/>
              </a:ext>
            </a:extLst>
          </p:cNvPr>
          <p:cNvSpPr/>
          <p:nvPr/>
        </p:nvSpPr>
        <p:spPr bwMode="auto">
          <a:xfrm>
            <a:off x="10598807" y="1924002"/>
            <a:ext cx="685989" cy="466001"/>
          </a:xfrm>
          <a:prstGeom prst="roundRect">
            <a:avLst>
              <a:gd name="adj" fmla="val 12253"/>
            </a:avLst>
          </a:prstGeom>
          <a:solidFill>
            <a:schemeClr val="bg2">
              <a:lumMod val="75000"/>
            </a:schemeClr>
          </a:solidFill>
          <a:ln w="3175" cap="flat">
            <a:noFill/>
            <a:prstDash val="solid"/>
            <a:miter lim="800000"/>
            <a:headEnd/>
            <a:tailEnd/>
          </a:ln>
        </p:spPr>
        <p:txBody>
          <a:bodyPr vert="horz" wrap="square" lIns="91440" tIns="45720" rIns="91440" bIns="45720" numCol="1" rtlCol="0" anchor="ctr" anchorCtr="0" compatLnSpc="1">
            <a:prstTxWarp prst="textNoShape">
              <a:avLst/>
            </a:prstTxWarp>
          </a:bodyPr>
          <a:lstStyle/>
          <a:p>
            <a:pPr algn="ctr"/>
            <a:r>
              <a:rPr lang="es-ES_tradnl" sz="700" dirty="0" err="1">
                <a:solidFill>
                  <a:schemeClr val="bg1"/>
                </a:solidFill>
              </a:rPr>
              <a:t>Select</a:t>
            </a:r>
            <a:r>
              <a:rPr lang="es-ES_tradnl" sz="700" dirty="0">
                <a:solidFill>
                  <a:schemeClr val="bg1"/>
                </a:solidFill>
              </a:rPr>
              <a:t> </a:t>
            </a:r>
            <a:r>
              <a:rPr lang="es-ES_tradnl" sz="700" dirty="0" err="1">
                <a:solidFill>
                  <a:schemeClr val="bg1"/>
                </a:solidFill>
              </a:rPr>
              <a:t>login</a:t>
            </a:r>
            <a:r>
              <a:rPr lang="es-ES_tradnl" sz="700" dirty="0">
                <a:solidFill>
                  <a:schemeClr val="bg1"/>
                </a:solidFill>
              </a:rPr>
              <a:t> </a:t>
            </a:r>
            <a:r>
              <a:rPr lang="es-ES_tradnl" sz="700" dirty="0" err="1">
                <a:solidFill>
                  <a:schemeClr val="bg1"/>
                </a:solidFill>
              </a:rPr>
              <a:t>or</a:t>
            </a:r>
            <a:r>
              <a:rPr lang="es-ES_tradnl" sz="700" dirty="0">
                <a:solidFill>
                  <a:schemeClr val="bg1"/>
                </a:solidFill>
              </a:rPr>
              <a:t> </a:t>
            </a:r>
            <a:r>
              <a:rPr lang="es-ES_tradnl" sz="700" dirty="0" err="1">
                <a:solidFill>
                  <a:schemeClr val="bg1"/>
                </a:solidFill>
              </a:rPr>
              <a:t>register</a:t>
            </a:r>
            <a:endParaRPr lang="es-ES_tradnl" sz="700" dirty="0">
              <a:solidFill>
                <a:schemeClr val="bg1"/>
              </a:solidFill>
            </a:endParaRPr>
          </a:p>
        </p:txBody>
      </p:sp>
      <p:cxnSp>
        <p:nvCxnSpPr>
          <p:cNvPr id="26" name="Conector recto de flecha 18">
            <a:extLst>
              <a:ext uri="{FF2B5EF4-FFF2-40B4-BE49-F238E27FC236}">
                <a16:creationId xmlns:a16="http://schemas.microsoft.com/office/drawing/2014/main" id="{E0AB7BC6-6AA9-4EF3-BDBA-D58D41F29167}"/>
              </a:ext>
            </a:extLst>
          </p:cNvPr>
          <p:cNvCxnSpPr>
            <a:stCxn id="23" idx="2"/>
            <a:endCxn id="24" idx="0"/>
          </p:cNvCxnSpPr>
          <p:nvPr/>
        </p:nvCxnSpPr>
        <p:spPr>
          <a:xfrm>
            <a:off x="10944772" y="3154693"/>
            <a:ext cx="0" cy="3363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Conector recto de flecha 29">
            <a:extLst>
              <a:ext uri="{FF2B5EF4-FFF2-40B4-BE49-F238E27FC236}">
                <a16:creationId xmlns:a16="http://schemas.microsoft.com/office/drawing/2014/main" id="{A032B51A-EC4E-4161-8540-0558D11147C1}"/>
              </a:ext>
            </a:extLst>
          </p:cNvPr>
          <p:cNvCxnSpPr>
            <a:stCxn id="25" idx="2"/>
            <a:endCxn id="23" idx="0"/>
          </p:cNvCxnSpPr>
          <p:nvPr/>
        </p:nvCxnSpPr>
        <p:spPr>
          <a:xfrm>
            <a:off x="10941802" y="2390003"/>
            <a:ext cx="2970" cy="3189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Rectángulo redondeado 33">
            <a:extLst>
              <a:ext uri="{FF2B5EF4-FFF2-40B4-BE49-F238E27FC236}">
                <a16:creationId xmlns:a16="http://schemas.microsoft.com/office/drawing/2014/main" id="{B1AF10C1-7955-47B8-B708-C9B571F74111}"/>
              </a:ext>
            </a:extLst>
          </p:cNvPr>
          <p:cNvSpPr/>
          <p:nvPr/>
        </p:nvSpPr>
        <p:spPr bwMode="auto">
          <a:xfrm>
            <a:off x="9636873" y="2749762"/>
            <a:ext cx="668957" cy="364089"/>
          </a:xfrm>
          <a:prstGeom prst="roundRect">
            <a:avLst>
              <a:gd name="adj" fmla="val 11150"/>
            </a:avLst>
          </a:prstGeom>
          <a:solidFill>
            <a:schemeClr val="bg2"/>
          </a:solidFill>
          <a:ln w="3175" cap="flat">
            <a:solidFill>
              <a:schemeClr val="bg2">
                <a:lumMod val="75000"/>
              </a:schemeClr>
            </a:solidFill>
            <a:prstDash val="solid"/>
            <a:miter lim="800000"/>
            <a:headEnd/>
            <a:tailEnd/>
          </a:ln>
        </p:spPr>
        <p:txBody>
          <a:bodyPr vert="horz" wrap="square" lIns="91440" tIns="45720" rIns="91440" bIns="45720" numCol="1" rtlCol="0" anchor="ctr" anchorCtr="0" compatLnSpc="1">
            <a:prstTxWarp prst="textNoShape">
              <a:avLst/>
            </a:prstTxWarp>
          </a:bodyPr>
          <a:lstStyle/>
          <a:p>
            <a:pPr algn="ctr"/>
            <a:r>
              <a:rPr lang="es-ES_tradnl" sz="600" dirty="0" err="1"/>
              <a:t>Terms</a:t>
            </a:r>
            <a:r>
              <a:rPr lang="es-ES_tradnl" sz="600" dirty="0"/>
              <a:t> &amp;</a:t>
            </a:r>
          </a:p>
          <a:p>
            <a:pPr algn="ctr"/>
            <a:r>
              <a:rPr lang="es-ES_tradnl" sz="600" dirty="0" err="1"/>
              <a:t>Conditions</a:t>
            </a:r>
            <a:endParaRPr lang="es-ES_tradnl" sz="600" dirty="0"/>
          </a:p>
        </p:txBody>
      </p:sp>
      <p:cxnSp>
        <p:nvCxnSpPr>
          <p:cNvPr id="29" name="Conector recto de flecha 35">
            <a:extLst>
              <a:ext uri="{FF2B5EF4-FFF2-40B4-BE49-F238E27FC236}">
                <a16:creationId xmlns:a16="http://schemas.microsoft.com/office/drawing/2014/main" id="{9E0D7FAF-0E01-4101-BE8B-7F2FB0BBD6A6}"/>
              </a:ext>
            </a:extLst>
          </p:cNvPr>
          <p:cNvCxnSpPr>
            <a:cxnSpLocks/>
            <a:stCxn id="23" idx="1"/>
            <a:endCxn id="28" idx="3"/>
          </p:cNvCxnSpPr>
          <p:nvPr/>
        </p:nvCxnSpPr>
        <p:spPr>
          <a:xfrm flipH="1">
            <a:off x="10305830" y="2931807"/>
            <a:ext cx="29805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Rectángulo redondeado 15">
            <a:extLst>
              <a:ext uri="{FF2B5EF4-FFF2-40B4-BE49-F238E27FC236}">
                <a16:creationId xmlns:a16="http://schemas.microsoft.com/office/drawing/2014/main" id="{1DAD7236-C2BA-45ED-A5EF-872596193BD6}"/>
              </a:ext>
            </a:extLst>
          </p:cNvPr>
          <p:cNvSpPr/>
          <p:nvPr/>
        </p:nvSpPr>
        <p:spPr bwMode="auto">
          <a:xfrm>
            <a:off x="10598807" y="4297441"/>
            <a:ext cx="681769" cy="445771"/>
          </a:xfrm>
          <a:prstGeom prst="roundRect">
            <a:avLst>
              <a:gd name="adj" fmla="val 11119"/>
            </a:avLst>
          </a:prstGeom>
          <a:noFill/>
          <a:ln w="3175" cap="flat">
            <a:solidFill>
              <a:schemeClr val="bg2">
                <a:lumMod val="75000"/>
              </a:schemeClr>
            </a:solidFill>
            <a:prstDash val="solid"/>
            <a:miter lim="800000"/>
            <a:headEnd/>
            <a:tailEnd/>
          </a:ln>
        </p:spPr>
        <p:txBody>
          <a:bodyPr vert="horz" wrap="square" lIns="91440" tIns="45720" rIns="91440" bIns="45720" numCol="1" rtlCol="0" anchor="ctr" anchorCtr="0" compatLnSpc="1">
            <a:prstTxWarp prst="textNoShape">
              <a:avLst/>
            </a:prstTxWarp>
          </a:bodyPr>
          <a:lstStyle/>
          <a:p>
            <a:pPr algn="ctr"/>
            <a:r>
              <a:rPr lang="es-ES_tradnl" sz="700" dirty="0"/>
              <a:t>Show </a:t>
            </a:r>
            <a:r>
              <a:rPr lang="es-ES_tradnl" sz="700" dirty="0" err="1"/>
              <a:t>the</a:t>
            </a:r>
            <a:r>
              <a:rPr lang="es-ES_tradnl" sz="700" dirty="0"/>
              <a:t> </a:t>
            </a:r>
            <a:r>
              <a:rPr lang="es-ES_tradnl" sz="700" dirty="0" err="1"/>
              <a:t>queue</a:t>
            </a:r>
            <a:r>
              <a:rPr lang="es-ES_tradnl" sz="700" dirty="0"/>
              <a:t>  </a:t>
            </a:r>
          </a:p>
        </p:txBody>
      </p:sp>
      <p:cxnSp>
        <p:nvCxnSpPr>
          <p:cNvPr id="31" name="Conector recto de flecha 18">
            <a:extLst>
              <a:ext uri="{FF2B5EF4-FFF2-40B4-BE49-F238E27FC236}">
                <a16:creationId xmlns:a16="http://schemas.microsoft.com/office/drawing/2014/main" id="{167C05D6-5A6B-48EA-B8DD-C1A08DD4CA2E}"/>
              </a:ext>
            </a:extLst>
          </p:cNvPr>
          <p:cNvCxnSpPr>
            <a:cxnSpLocks/>
            <a:stCxn id="24" idx="2"/>
            <a:endCxn id="30" idx="0"/>
          </p:cNvCxnSpPr>
          <p:nvPr/>
        </p:nvCxnSpPr>
        <p:spPr>
          <a:xfrm flipH="1">
            <a:off x="10939692" y="3936862"/>
            <a:ext cx="5080" cy="3605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Conector angular 31">
            <a:extLst>
              <a:ext uri="{FF2B5EF4-FFF2-40B4-BE49-F238E27FC236}">
                <a16:creationId xmlns:a16="http://schemas.microsoft.com/office/drawing/2014/main" id="{22018F21-B9B1-48D5-89FA-BCE515FCAA09}"/>
              </a:ext>
            </a:extLst>
          </p:cNvPr>
          <p:cNvCxnSpPr>
            <a:cxnSpLocks/>
            <a:stCxn id="25" idx="3"/>
            <a:endCxn id="30" idx="3"/>
          </p:cNvCxnSpPr>
          <p:nvPr/>
        </p:nvCxnSpPr>
        <p:spPr>
          <a:xfrm flipH="1">
            <a:off x="11280576" y="2157003"/>
            <a:ext cx="4220" cy="2363324"/>
          </a:xfrm>
          <a:prstGeom prst="bentConnector3">
            <a:avLst>
              <a:gd name="adj1" fmla="val -5417062"/>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41" name="CuadroTexto 20">
            <a:extLst>
              <a:ext uri="{FF2B5EF4-FFF2-40B4-BE49-F238E27FC236}">
                <a16:creationId xmlns:a16="http://schemas.microsoft.com/office/drawing/2014/main" id="{2F9F12B4-2795-49C4-B8DB-8C4217FD52AF}"/>
              </a:ext>
            </a:extLst>
          </p:cNvPr>
          <p:cNvSpPr txBox="1"/>
          <p:nvPr/>
        </p:nvSpPr>
        <p:spPr>
          <a:xfrm>
            <a:off x="6122757" y="5445224"/>
            <a:ext cx="1125371" cy="369332"/>
          </a:xfrm>
          <a:prstGeom prst="rect">
            <a:avLst/>
          </a:prstGeom>
          <a:noFill/>
        </p:spPr>
        <p:txBody>
          <a:bodyPr wrap="square" rtlCol="0">
            <a:spAutoFit/>
          </a:bodyPr>
          <a:lstStyle/>
          <a:p>
            <a:pPr algn="ctr"/>
            <a:r>
              <a:rPr lang="es-ES_tradnl" sz="900" dirty="0" err="1"/>
              <a:t>Request</a:t>
            </a:r>
            <a:r>
              <a:rPr lang="es-ES_tradnl" sz="900" dirty="0"/>
              <a:t> </a:t>
            </a:r>
            <a:r>
              <a:rPr lang="es-ES_tradnl" sz="900" dirty="0" err="1"/>
              <a:t>to</a:t>
            </a:r>
            <a:r>
              <a:rPr lang="es-ES_tradnl" sz="900" dirty="0"/>
              <a:t> </a:t>
            </a:r>
            <a:r>
              <a:rPr lang="es-ES_tradnl" sz="900" dirty="0" err="1"/>
              <a:t>join</a:t>
            </a:r>
            <a:r>
              <a:rPr lang="es-ES_tradnl" sz="900" dirty="0"/>
              <a:t> </a:t>
            </a:r>
            <a:r>
              <a:rPr lang="es-ES_tradnl" sz="900" dirty="0" err="1"/>
              <a:t>the</a:t>
            </a:r>
            <a:r>
              <a:rPr lang="es-ES_tradnl" sz="900" dirty="0"/>
              <a:t> </a:t>
            </a:r>
            <a:r>
              <a:rPr lang="es-ES_tradnl" sz="900" dirty="0" err="1"/>
              <a:t>queue</a:t>
            </a:r>
            <a:endParaRPr lang="es-ES_tradnl" sz="900" dirty="0"/>
          </a:p>
        </p:txBody>
      </p:sp>
      <p:sp>
        <p:nvSpPr>
          <p:cNvPr id="42" name="CuadroTexto 20">
            <a:extLst>
              <a:ext uri="{FF2B5EF4-FFF2-40B4-BE49-F238E27FC236}">
                <a16:creationId xmlns:a16="http://schemas.microsoft.com/office/drawing/2014/main" id="{38BE4EBD-4210-4656-9E37-5CAFAAA7517B}"/>
              </a:ext>
            </a:extLst>
          </p:cNvPr>
          <p:cNvSpPr txBox="1"/>
          <p:nvPr/>
        </p:nvSpPr>
        <p:spPr>
          <a:xfrm>
            <a:off x="7494249" y="5503004"/>
            <a:ext cx="2114989" cy="230832"/>
          </a:xfrm>
          <a:prstGeom prst="rect">
            <a:avLst/>
          </a:prstGeom>
          <a:noFill/>
        </p:spPr>
        <p:txBody>
          <a:bodyPr wrap="square" rtlCol="0">
            <a:spAutoFit/>
          </a:bodyPr>
          <a:lstStyle/>
          <a:p>
            <a:pPr algn="ctr"/>
            <a:r>
              <a:rPr lang="es-ES_tradnl" sz="900" dirty="0"/>
              <a:t>Show </a:t>
            </a:r>
            <a:r>
              <a:rPr lang="es-ES_tradnl" sz="900" dirty="0" err="1"/>
              <a:t>the</a:t>
            </a:r>
            <a:r>
              <a:rPr lang="es-ES_tradnl" sz="900" dirty="0"/>
              <a:t> </a:t>
            </a:r>
            <a:r>
              <a:rPr lang="es-ES_tradnl" sz="900" dirty="0" err="1"/>
              <a:t>queue</a:t>
            </a:r>
            <a:endParaRPr lang="es-ES_tradnl" sz="900" dirty="0"/>
          </a:p>
        </p:txBody>
      </p:sp>
      <p:pic>
        <p:nvPicPr>
          <p:cNvPr id="10" name="Picture 9">
            <a:extLst>
              <a:ext uri="{FF2B5EF4-FFF2-40B4-BE49-F238E27FC236}">
                <a16:creationId xmlns:a16="http://schemas.microsoft.com/office/drawing/2014/main" id="{E192CE44-2EF7-4AA1-BEBA-77AF9CE82A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9376" y="2151818"/>
            <a:ext cx="5004821" cy="2762661"/>
          </a:xfrm>
          <a:prstGeom prst="rect">
            <a:avLst/>
          </a:prstGeom>
        </p:spPr>
      </p:pic>
      <p:pic>
        <p:nvPicPr>
          <p:cNvPr id="12" name="Picture 11">
            <a:extLst>
              <a:ext uri="{FF2B5EF4-FFF2-40B4-BE49-F238E27FC236}">
                <a16:creationId xmlns:a16="http://schemas.microsoft.com/office/drawing/2014/main" id="{ADDEF87D-B7A4-4A52-AE19-B86A031002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96243" y="2151818"/>
            <a:ext cx="1575562" cy="2762661"/>
          </a:xfrm>
          <a:prstGeom prst="rect">
            <a:avLst/>
          </a:prstGeom>
        </p:spPr>
      </p:pic>
      <p:pic>
        <p:nvPicPr>
          <p:cNvPr id="15" name="Picture 14">
            <a:extLst>
              <a:ext uri="{FF2B5EF4-FFF2-40B4-BE49-F238E27FC236}">
                <a16:creationId xmlns:a16="http://schemas.microsoft.com/office/drawing/2014/main" id="{CF80C49D-DE39-4211-AB98-C2522981292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96200" y="2151818"/>
            <a:ext cx="1578399" cy="2762661"/>
          </a:xfrm>
          <a:prstGeom prst="rect">
            <a:avLst/>
          </a:prstGeom>
        </p:spPr>
      </p:pic>
    </p:spTree>
    <p:extLst>
      <p:ext uri="{BB962C8B-B14F-4D97-AF65-F5344CB8AC3E}">
        <p14:creationId xmlns:p14="http://schemas.microsoft.com/office/powerpoint/2010/main" val="13685865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ítulo 6"/>
          <p:cNvSpPr>
            <a:spLocks noGrp="1"/>
          </p:cNvSpPr>
          <p:nvPr>
            <p:ph type="title"/>
          </p:nvPr>
        </p:nvSpPr>
        <p:spPr>
          <a:xfrm>
            <a:off x="407988" y="404813"/>
            <a:ext cx="11016604" cy="863600"/>
          </a:xfrm>
        </p:spPr>
        <p:txBody>
          <a:bodyPr/>
          <a:lstStyle/>
          <a:p>
            <a:r>
              <a:rPr lang="es-ES_tradnl" dirty="0"/>
              <a:t>Sketches</a:t>
            </a:r>
            <a:br>
              <a:rPr lang="es-ES_tradnl" dirty="0"/>
            </a:br>
            <a:r>
              <a:rPr lang="es-ES_tradnl" sz="1600" dirty="0" err="1"/>
              <a:t>Owner</a:t>
            </a:r>
            <a:r>
              <a:rPr lang="es-ES_tradnl" sz="1600" dirty="0"/>
              <a:t> Show/</a:t>
            </a:r>
            <a:r>
              <a:rPr lang="es-ES_tradnl" sz="1600" dirty="0" err="1"/>
              <a:t>Serve</a:t>
            </a:r>
            <a:r>
              <a:rPr lang="es-ES_tradnl" sz="1600" dirty="0"/>
              <a:t> </a:t>
            </a:r>
            <a:r>
              <a:rPr lang="es-ES_tradnl" sz="1600" dirty="0" err="1"/>
              <a:t>Sample</a:t>
            </a:r>
            <a:endParaRPr lang="es-ES_tradnl" sz="1600" dirty="0"/>
          </a:p>
        </p:txBody>
      </p:sp>
      <p:sp>
        <p:nvSpPr>
          <p:cNvPr id="24" name="CuadroTexto 23"/>
          <p:cNvSpPr txBox="1"/>
          <p:nvPr/>
        </p:nvSpPr>
        <p:spPr>
          <a:xfrm>
            <a:off x="2916654" y="5733256"/>
            <a:ext cx="2099226" cy="215444"/>
          </a:xfrm>
          <a:prstGeom prst="rect">
            <a:avLst/>
          </a:prstGeom>
          <a:noFill/>
        </p:spPr>
        <p:txBody>
          <a:bodyPr wrap="square" rtlCol="0">
            <a:spAutoFit/>
          </a:bodyPr>
          <a:lstStyle/>
          <a:p>
            <a:pPr algn="ctr"/>
            <a:r>
              <a:rPr lang="es-ES" sz="800" dirty="0" err="1"/>
              <a:t>Operate</a:t>
            </a:r>
            <a:r>
              <a:rPr lang="es-ES" sz="800" dirty="0"/>
              <a:t> </a:t>
            </a:r>
            <a:r>
              <a:rPr lang="es-ES" sz="800" dirty="0" err="1"/>
              <a:t>the</a:t>
            </a:r>
            <a:r>
              <a:rPr lang="es-ES" sz="800" dirty="0"/>
              <a:t> </a:t>
            </a:r>
            <a:r>
              <a:rPr lang="es-ES" sz="800" dirty="0" err="1"/>
              <a:t>queue</a:t>
            </a:r>
            <a:endParaRPr lang="es-ES_tradnl" sz="800" dirty="0"/>
          </a:p>
        </p:txBody>
      </p:sp>
      <p:sp>
        <p:nvSpPr>
          <p:cNvPr id="26" name="CuadroTexto 25"/>
          <p:cNvSpPr txBox="1"/>
          <p:nvPr/>
        </p:nvSpPr>
        <p:spPr>
          <a:xfrm>
            <a:off x="7176120" y="5733256"/>
            <a:ext cx="2114989" cy="338554"/>
          </a:xfrm>
          <a:prstGeom prst="rect">
            <a:avLst/>
          </a:prstGeom>
          <a:noFill/>
        </p:spPr>
        <p:txBody>
          <a:bodyPr wrap="square" rtlCol="0">
            <a:spAutoFit/>
          </a:bodyPr>
          <a:lstStyle/>
          <a:p>
            <a:pPr algn="ctr"/>
            <a:r>
              <a:rPr lang="es-ES_tradnl" sz="800" dirty="0" err="1"/>
              <a:t>Serve</a:t>
            </a:r>
            <a:r>
              <a:rPr lang="es-ES_tradnl" sz="800" dirty="0"/>
              <a:t> </a:t>
            </a:r>
            <a:r>
              <a:rPr lang="es-ES_tradnl" sz="800" dirty="0" err="1"/>
              <a:t>Queue</a:t>
            </a:r>
            <a:r>
              <a:rPr lang="es-ES_tradnl" sz="800" dirty="0"/>
              <a:t> </a:t>
            </a:r>
          </a:p>
          <a:p>
            <a:pPr algn="ctr"/>
            <a:r>
              <a:rPr lang="es-ES_tradnl" sz="800" dirty="0"/>
              <a:t>(</a:t>
            </a:r>
            <a:r>
              <a:rPr lang="es-ES_tradnl" sz="800" dirty="0" err="1"/>
              <a:t>physical</a:t>
            </a:r>
            <a:r>
              <a:rPr lang="es-ES_tradnl" sz="800" dirty="0"/>
              <a:t> </a:t>
            </a:r>
            <a:r>
              <a:rPr lang="es-ES_tradnl" sz="800" dirty="0" err="1"/>
              <a:t>button</a:t>
            </a:r>
            <a:r>
              <a:rPr lang="es-ES_tradnl" sz="800" dirty="0"/>
              <a:t>)</a:t>
            </a:r>
          </a:p>
        </p:txBody>
      </p:sp>
      <p:pic>
        <p:nvPicPr>
          <p:cNvPr id="2" name="Imagen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45567" y="4005064"/>
            <a:ext cx="1945542" cy="1543464"/>
          </a:xfrm>
          <a:prstGeom prst="rect">
            <a:avLst/>
          </a:prstGeom>
        </p:spPr>
      </p:pic>
      <p:pic>
        <p:nvPicPr>
          <p:cNvPr id="5" name="Picture 4">
            <a:extLst>
              <a:ext uri="{FF2B5EF4-FFF2-40B4-BE49-F238E27FC236}">
                <a16:creationId xmlns:a16="http://schemas.microsoft.com/office/drawing/2014/main" id="{D5EE3C7E-93F4-4399-A1CF-E7AF9DED96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23958" y="1518760"/>
            <a:ext cx="2284617" cy="4070480"/>
          </a:xfrm>
          <a:prstGeom prst="rect">
            <a:avLst/>
          </a:prstGeom>
        </p:spPr>
      </p:pic>
    </p:spTree>
    <p:extLst>
      <p:ext uri="{BB962C8B-B14F-4D97-AF65-F5344CB8AC3E}">
        <p14:creationId xmlns:p14="http://schemas.microsoft.com/office/powerpoint/2010/main" val="5691848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D22DB8D-0747-41BC-A8D0-CB42150DDC36}"/>
              </a:ext>
            </a:extLst>
          </p:cNvPr>
          <p:cNvSpPr>
            <a:spLocks noGrp="1"/>
          </p:cNvSpPr>
          <p:nvPr>
            <p:ph type="title"/>
          </p:nvPr>
        </p:nvSpPr>
        <p:spPr/>
        <p:txBody>
          <a:bodyPr/>
          <a:lstStyle/>
          <a:p>
            <a:r>
              <a:rPr lang="es-ES"/>
              <a:t>Entity-relationship</a:t>
            </a:r>
            <a:endParaRPr lang="es-ES_tradnl"/>
          </a:p>
        </p:txBody>
      </p:sp>
      <p:grpSp>
        <p:nvGrpSpPr>
          <p:cNvPr id="4" name="Group 3">
            <a:extLst>
              <a:ext uri="{FF2B5EF4-FFF2-40B4-BE49-F238E27FC236}">
                <a16:creationId xmlns:a16="http://schemas.microsoft.com/office/drawing/2014/main" id="{09EA86B0-1889-4D64-9151-378031A2CFFC}"/>
              </a:ext>
            </a:extLst>
          </p:cNvPr>
          <p:cNvGrpSpPr/>
          <p:nvPr/>
        </p:nvGrpSpPr>
        <p:grpSpPr>
          <a:xfrm>
            <a:off x="1703512" y="1124744"/>
            <a:ext cx="2417534" cy="2805997"/>
            <a:chOff x="85237" y="611475"/>
            <a:chExt cx="2833939" cy="3743099"/>
          </a:xfrm>
        </p:grpSpPr>
        <p:sp>
          <p:nvSpPr>
            <p:cNvPr id="5" name="Flowchart: Process 4">
              <a:extLst>
                <a:ext uri="{FF2B5EF4-FFF2-40B4-BE49-F238E27FC236}">
                  <a16:creationId xmlns:a16="http://schemas.microsoft.com/office/drawing/2014/main" id="{FA19C237-192B-4351-A990-D809CAE0FBAD}"/>
                </a:ext>
              </a:extLst>
            </p:cNvPr>
            <p:cNvSpPr/>
            <p:nvPr/>
          </p:nvSpPr>
          <p:spPr>
            <a:xfrm>
              <a:off x="85237" y="615295"/>
              <a:ext cx="2833938" cy="3739279"/>
            </a:xfrm>
            <a:prstGeom prst="flowChartProcess">
              <a:avLst/>
            </a:prstGeom>
            <a:ln/>
          </p:spPr>
          <p:style>
            <a:lnRef idx="2">
              <a:schemeClr val="dk1"/>
            </a:lnRef>
            <a:fillRef idx="1">
              <a:schemeClr val="lt1"/>
            </a:fillRef>
            <a:effectRef idx="0">
              <a:schemeClr val="dk1"/>
            </a:effectRef>
            <a:fontRef idx="minor">
              <a:schemeClr val="dk1"/>
            </a:fontRef>
          </p:style>
          <p:txBody>
            <a:bodyPr rtlCol="0" anchor="ctr"/>
            <a:lstStyle/>
            <a:p>
              <a:endParaRPr lang="es-ES" sz="1600" dirty="0"/>
            </a:p>
            <a:p>
              <a:endParaRPr lang="es-ES" sz="1600" dirty="0"/>
            </a:p>
            <a:p>
              <a:r>
                <a:rPr lang="es-ES" sz="1600" dirty="0"/>
                <a:t>id</a:t>
              </a:r>
            </a:p>
            <a:p>
              <a:r>
                <a:rPr lang="en-US" sz="1600" dirty="0" err="1"/>
                <a:t>modificationCounter</a:t>
              </a:r>
              <a:endParaRPr lang="en-US" sz="1600" dirty="0"/>
            </a:p>
            <a:p>
              <a:r>
                <a:rPr lang="es-ES_tradnl" sz="1600" dirty="0" err="1"/>
                <a:t>username</a:t>
              </a:r>
              <a:r>
                <a:rPr lang="es-ES_tradnl" sz="1600" dirty="0"/>
                <a:t> (email)</a:t>
              </a:r>
            </a:p>
            <a:p>
              <a:r>
                <a:rPr lang="es-ES" sz="1600" dirty="0" err="1"/>
                <a:t>na</a:t>
              </a:r>
              <a:r>
                <a:rPr lang="es-ES_tradnl" sz="1600" dirty="0"/>
                <a:t>me</a:t>
              </a:r>
            </a:p>
            <a:p>
              <a:r>
                <a:rPr lang="es-ES_tradnl" sz="1600" dirty="0" err="1"/>
                <a:t>password</a:t>
              </a:r>
              <a:endParaRPr lang="es-ES_tradnl" sz="1600" dirty="0"/>
            </a:p>
            <a:p>
              <a:r>
                <a:rPr lang="es-ES_tradnl" sz="1600" dirty="0" err="1"/>
                <a:t>phoneNumber</a:t>
              </a:r>
              <a:endParaRPr lang="es-ES_tradnl" sz="1600" dirty="0"/>
            </a:p>
            <a:p>
              <a:r>
                <a:rPr lang="es-ES" sz="1600" dirty="0" err="1"/>
                <a:t>acceptedC</a:t>
              </a:r>
              <a:r>
                <a:rPr lang="es-ES_tradnl" sz="1600" dirty="0" err="1"/>
                <a:t>ommercial</a:t>
              </a:r>
              <a:endParaRPr lang="es-ES_tradnl" sz="1600" dirty="0"/>
            </a:p>
            <a:p>
              <a:r>
                <a:rPr lang="es-ES_tradnl" sz="1600" dirty="0" err="1"/>
                <a:t>acceptedTerms</a:t>
              </a:r>
              <a:r>
                <a:rPr lang="es-ES_tradnl" sz="1600" dirty="0"/>
                <a:t> </a:t>
              </a:r>
            </a:p>
            <a:p>
              <a:r>
                <a:rPr lang="es-ES_tradnl" sz="1600" dirty="0" err="1"/>
                <a:t>userType</a:t>
              </a:r>
              <a:endParaRPr lang="es-ES_tradnl" sz="1600" dirty="0"/>
            </a:p>
          </p:txBody>
        </p:sp>
        <p:sp>
          <p:nvSpPr>
            <p:cNvPr id="6" name="Rectangle 5">
              <a:extLst>
                <a:ext uri="{FF2B5EF4-FFF2-40B4-BE49-F238E27FC236}">
                  <a16:creationId xmlns:a16="http://schemas.microsoft.com/office/drawing/2014/main" id="{4F87BECD-8912-4085-B5B9-FF66F3128808}"/>
                </a:ext>
              </a:extLst>
            </p:cNvPr>
            <p:cNvSpPr/>
            <p:nvPr/>
          </p:nvSpPr>
          <p:spPr>
            <a:xfrm>
              <a:off x="85237" y="611475"/>
              <a:ext cx="2833939" cy="52669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Visitor</a:t>
              </a:r>
            </a:p>
          </p:txBody>
        </p:sp>
      </p:grpSp>
      <p:grpSp>
        <p:nvGrpSpPr>
          <p:cNvPr id="7" name="Group 6">
            <a:extLst>
              <a:ext uri="{FF2B5EF4-FFF2-40B4-BE49-F238E27FC236}">
                <a16:creationId xmlns:a16="http://schemas.microsoft.com/office/drawing/2014/main" id="{1B93C540-4E8C-4AE7-BFCD-E6A30F372546}"/>
              </a:ext>
            </a:extLst>
          </p:cNvPr>
          <p:cNvGrpSpPr/>
          <p:nvPr/>
        </p:nvGrpSpPr>
        <p:grpSpPr>
          <a:xfrm>
            <a:off x="6934440" y="1124744"/>
            <a:ext cx="2329912" cy="2304257"/>
            <a:chOff x="408964" y="1836120"/>
            <a:chExt cx="2841167" cy="6325759"/>
          </a:xfrm>
        </p:grpSpPr>
        <p:sp>
          <p:nvSpPr>
            <p:cNvPr id="8" name="Flowchart: Process 7">
              <a:extLst>
                <a:ext uri="{FF2B5EF4-FFF2-40B4-BE49-F238E27FC236}">
                  <a16:creationId xmlns:a16="http://schemas.microsoft.com/office/drawing/2014/main" id="{EFCB14CC-F821-4FBE-B44E-405ABA11E03F}"/>
                </a:ext>
              </a:extLst>
            </p:cNvPr>
            <p:cNvSpPr/>
            <p:nvPr/>
          </p:nvSpPr>
          <p:spPr>
            <a:xfrm>
              <a:off x="408964" y="2979964"/>
              <a:ext cx="2841167" cy="5181915"/>
            </a:xfrm>
            <a:prstGeom prst="flowChartProcess">
              <a:avLst/>
            </a:prstGeom>
            <a:ln/>
          </p:spPr>
          <p:style>
            <a:lnRef idx="2">
              <a:schemeClr val="dk1"/>
            </a:lnRef>
            <a:fillRef idx="1">
              <a:schemeClr val="lt1"/>
            </a:fillRef>
            <a:effectRef idx="0">
              <a:schemeClr val="dk1"/>
            </a:effectRef>
            <a:fontRef idx="minor">
              <a:schemeClr val="dk1"/>
            </a:fontRef>
          </p:style>
          <p:txBody>
            <a:bodyPr rtlCol="0" anchor="ctr"/>
            <a:lstStyle/>
            <a:p>
              <a:r>
                <a:rPr lang="es-ES" sz="1600" dirty="0"/>
                <a:t>id</a:t>
              </a:r>
            </a:p>
            <a:p>
              <a:r>
                <a:rPr lang="es-ES" sz="1600" dirty="0" err="1"/>
                <a:t>modificationCounter</a:t>
              </a:r>
              <a:endParaRPr lang="es-ES" sz="1600" dirty="0"/>
            </a:p>
            <a:p>
              <a:r>
                <a:rPr lang="es-ES" sz="1600" dirty="0" err="1"/>
                <a:t>ticketNumber</a:t>
              </a:r>
              <a:endParaRPr lang="es-ES" sz="1600" dirty="0"/>
            </a:p>
            <a:p>
              <a:r>
                <a:rPr lang="es-ES" sz="1600" dirty="0" err="1"/>
                <a:t>creationTime</a:t>
              </a:r>
              <a:endParaRPr lang="es-ES" sz="1600" dirty="0"/>
            </a:p>
            <a:p>
              <a:r>
                <a:rPr lang="es-ES" sz="1600" dirty="0" err="1"/>
                <a:t>startTime</a:t>
              </a:r>
              <a:endParaRPr lang="es-ES" sz="1600" dirty="0"/>
            </a:p>
            <a:p>
              <a:r>
                <a:rPr lang="es-ES" sz="1600" dirty="0" err="1"/>
                <a:t>endTime</a:t>
              </a:r>
              <a:endParaRPr lang="es-ES" sz="1600" dirty="0"/>
            </a:p>
            <a:p>
              <a:endParaRPr lang="es-ES_tradnl" sz="1600" dirty="0"/>
            </a:p>
          </p:txBody>
        </p:sp>
        <p:sp>
          <p:nvSpPr>
            <p:cNvPr id="9" name="Rectangle 8">
              <a:extLst>
                <a:ext uri="{FF2B5EF4-FFF2-40B4-BE49-F238E27FC236}">
                  <a16:creationId xmlns:a16="http://schemas.microsoft.com/office/drawing/2014/main" id="{A1D15A7B-2134-4828-BDE6-89B7FB81A55A}"/>
                </a:ext>
              </a:extLst>
            </p:cNvPr>
            <p:cNvSpPr/>
            <p:nvPr/>
          </p:nvSpPr>
          <p:spPr>
            <a:xfrm>
              <a:off x="408964" y="1836120"/>
              <a:ext cx="2841167" cy="113241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s-ES" dirty="0" err="1"/>
                <a:t>VisitorTicket</a:t>
              </a:r>
              <a:endParaRPr lang="es-ES_tradnl" dirty="0"/>
            </a:p>
          </p:txBody>
        </p:sp>
      </p:grpSp>
      <p:grpSp>
        <p:nvGrpSpPr>
          <p:cNvPr id="10" name="Group 9">
            <a:extLst>
              <a:ext uri="{FF2B5EF4-FFF2-40B4-BE49-F238E27FC236}">
                <a16:creationId xmlns:a16="http://schemas.microsoft.com/office/drawing/2014/main" id="{40883B8A-2BB6-4ABE-A9DF-3A3473693B86}"/>
              </a:ext>
            </a:extLst>
          </p:cNvPr>
          <p:cNvGrpSpPr/>
          <p:nvPr/>
        </p:nvGrpSpPr>
        <p:grpSpPr>
          <a:xfrm>
            <a:off x="4304567" y="3930738"/>
            <a:ext cx="2568102" cy="2594605"/>
            <a:chOff x="971029" y="910829"/>
            <a:chExt cx="3084080" cy="2846940"/>
          </a:xfrm>
        </p:grpSpPr>
        <p:sp>
          <p:nvSpPr>
            <p:cNvPr id="11" name="Flowchart: Process 10">
              <a:extLst>
                <a:ext uri="{FF2B5EF4-FFF2-40B4-BE49-F238E27FC236}">
                  <a16:creationId xmlns:a16="http://schemas.microsoft.com/office/drawing/2014/main" id="{B0F4FC72-4A98-41AC-80D7-FD9731A50C7F}"/>
                </a:ext>
              </a:extLst>
            </p:cNvPr>
            <p:cNvSpPr/>
            <p:nvPr/>
          </p:nvSpPr>
          <p:spPr>
            <a:xfrm>
              <a:off x="971029" y="936346"/>
              <a:ext cx="3084080" cy="2821423"/>
            </a:xfrm>
            <a:prstGeom prst="flowChartProcess">
              <a:avLst/>
            </a:prstGeom>
            <a:ln/>
          </p:spPr>
          <p:style>
            <a:lnRef idx="2">
              <a:schemeClr val="dk1"/>
            </a:lnRef>
            <a:fillRef idx="1">
              <a:schemeClr val="lt1"/>
            </a:fillRef>
            <a:effectRef idx="0">
              <a:schemeClr val="dk1"/>
            </a:effectRef>
            <a:fontRef idx="minor">
              <a:schemeClr val="dk1"/>
            </a:fontRef>
          </p:style>
          <p:txBody>
            <a:bodyPr rtlCol="0" anchor="ctr"/>
            <a:lstStyle/>
            <a:p>
              <a:endParaRPr lang="es-ES" sz="1600" dirty="0"/>
            </a:p>
            <a:p>
              <a:r>
                <a:rPr lang="es-ES" sz="1600" dirty="0"/>
                <a:t>id</a:t>
              </a:r>
            </a:p>
            <a:p>
              <a:r>
                <a:rPr lang="es-ES" sz="1600" dirty="0" err="1"/>
                <a:t>modificationCounter</a:t>
              </a:r>
              <a:endParaRPr lang="es-ES" sz="1600" dirty="0"/>
            </a:p>
            <a:p>
              <a:r>
                <a:rPr lang="es-ES" sz="1600" dirty="0" err="1"/>
                <a:t>name</a:t>
              </a:r>
              <a:endParaRPr lang="es-ES" sz="1600" dirty="0"/>
            </a:p>
            <a:p>
              <a:r>
                <a:rPr lang="es-ES" sz="1600" dirty="0"/>
                <a:t>logo </a:t>
              </a:r>
            </a:p>
            <a:p>
              <a:r>
                <a:rPr lang="es-ES" sz="1600" dirty="0" err="1"/>
                <a:t>currentNumber</a:t>
              </a:r>
              <a:endParaRPr lang="es-ES" sz="1600" dirty="0"/>
            </a:p>
            <a:p>
              <a:r>
                <a:rPr lang="es-ES" sz="1600" dirty="0" err="1"/>
                <a:t>attentionTime</a:t>
              </a:r>
              <a:endParaRPr lang="es-ES" sz="1600" dirty="0"/>
            </a:p>
            <a:p>
              <a:r>
                <a:rPr lang="es-ES" sz="1600" dirty="0" err="1"/>
                <a:t>minAttentionTime</a:t>
              </a:r>
              <a:endParaRPr lang="es-ES" sz="1600" dirty="0"/>
            </a:p>
            <a:p>
              <a:r>
                <a:rPr lang="es-ES" sz="1600" dirty="0"/>
                <a:t>active</a:t>
              </a:r>
            </a:p>
          </p:txBody>
        </p:sp>
        <p:sp>
          <p:nvSpPr>
            <p:cNvPr id="12" name="Rectangle 11">
              <a:extLst>
                <a:ext uri="{FF2B5EF4-FFF2-40B4-BE49-F238E27FC236}">
                  <a16:creationId xmlns:a16="http://schemas.microsoft.com/office/drawing/2014/main" id="{B60E14EF-0EC2-4208-B634-3B4284ED9A86}"/>
                </a:ext>
              </a:extLst>
            </p:cNvPr>
            <p:cNvSpPr/>
            <p:nvPr/>
          </p:nvSpPr>
          <p:spPr>
            <a:xfrm>
              <a:off x="971029" y="910829"/>
              <a:ext cx="3084080" cy="44205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s-ES" dirty="0" err="1"/>
                <a:t>DailyQueue</a:t>
              </a:r>
              <a:endParaRPr lang="es-ES" dirty="0"/>
            </a:p>
          </p:txBody>
        </p:sp>
      </p:grpSp>
      <p:cxnSp>
        <p:nvCxnSpPr>
          <p:cNvPr id="13" name="Straight Connector 12">
            <a:extLst>
              <a:ext uri="{FF2B5EF4-FFF2-40B4-BE49-F238E27FC236}">
                <a16:creationId xmlns:a16="http://schemas.microsoft.com/office/drawing/2014/main" id="{873F72C7-5B30-44DB-8DBA-D7D339551A5C}"/>
              </a:ext>
            </a:extLst>
          </p:cNvPr>
          <p:cNvCxnSpPr>
            <a:cxnSpLocks/>
            <a:stCxn id="5" idx="3"/>
          </p:cNvCxnSpPr>
          <p:nvPr/>
        </p:nvCxnSpPr>
        <p:spPr>
          <a:xfrm>
            <a:off x="4121045" y="2529175"/>
            <a:ext cx="281339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Connector: Elbow 13">
            <a:extLst>
              <a:ext uri="{FF2B5EF4-FFF2-40B4-BE49-F238E27FC236}">
                <a16:creationId xmlns:a16="http://schemas.microsoft.com/office/drawing/2014/main" id="{3C45869E-33FE-4438-8D8C-891102CCF3E8}"/>
              </a:ext>
            </a:extLst>
          </p:cNvPr>
          <p:cNvCxnSpPr>
            <a:cxnSpLocks/>
            <a:stCxn id="8" idx="2"/>
            <a:endCxn id="11" idx="3"/>
          </p:cNvCxnSpPr>
          <p:nvPr/>
        </p:nvCxnSpPr>
        <p:spPr>
          <a:xfrm rot="5400000">
            <a:off x="6580700" y="3720971"/>
            <a:ext cx="1810667" cy="1226727"/>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C527F94E-3C61-450C-985C-D5B061E21C37}"/>
              </a:ext>
            </a:extLst>
          </p:cNvPr>
          <p:cNvCxnSpPr>
            <a:cxnSpLocks/>
            <a:stCxn id="5" idx="2"/>
            <a:endCxn id="11" idx="1"/>
          </p:cNvCxnSpPr>
          <p:nvPr/>
        </p:nvCxnSpPr>
        <p:spPr>
          <a:xfrm rot="16200000" flipH="1">
            <a:off x="2953960" y="3889060"/>
            <a:ext cx="1308927" cy="1392288"/>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905BA264-881A-4B30-9189-1C93681714E8}"/>
              </a:ext>
            </a:extLst>
          </p:cNvPr>
          <p:cNvSpPr txBox="1"/>
          <p:nvPr/>
        </p:nvSpPr>
        <p:spPr>
          <a:xfrm>
            <a:off x="4271336" y="2088807"/>
            <a:ext cx="299423" cy="372796"/>
          </a:xfrm>
          <a:prstGeom prst="rect">
            <a:avLst/>
          </a:prstGeom>
          <a:noFill/>
        </p:spPr>
        <p:txBody>
          <a:bodyPr wrap="square" rtlCol="0">
            <a:spAutoFit/>
          </a:bodyPr>
          <a:lstStyle/>
          <a:p>
            <a:r>
              <a:rPr lang="es-ES" dirty="0"/>
              <a:t>1</a:t>
            </a:r>
            <a:endParaRPr lang="es-ES_tradnl" dirty="0"/>
          </a:p>
        </p:txBody>
      </p:sp>
      <p:sp>
        <p:nvSpPr>
          <p:cNvPr id="17" name="TextBox 16">
            <a:extLst>
              <a:ext uri="{FF2B5EF4-FFF2-40B4-BE49-F238E27FC236}">
                <a16:creationId xmlns:a16="http://schemas.microsoft.com/office/drawing/2014/main" id="{34F2EA41-410B-40BE-8A5F-F3ED12E070E7}"/>
              </a:ext>
            </a:extLst>
          </p:cNvPr>
          <p:cNvSpPr txBox="1"/>
          <p:nvPr/>
        </p:nvSpPr>
        <p:spPr>
          <a:xfrm>
            <a:off x="6307980" y="2117294"/>
            <a:ext cx="654074" cy="369332"/>
          </a:xfrm>
          <a:prstGeom prst="rect">
            <a:avLst/>
          </a:prstGeom>
          <a:noFill/>
        </p:spPr>
        <p:txBody>
          <a:bodyPr wrap="square" rtlCol="0">
            <a:spAutoFit/>
          </a:bodyPr>
          <a:lstStyle/>
          <a:p>
            <a:r>
              <a:rPr lang="es-ES" dirty="0"/>
              <a:t>0..1</a:t>
            </a:r>
          </a:p>
        </p:txBody>
      </p:sp>
      <p:sp>
        <p:nvSpPr>
          <p:cNvPr id="18" name="TextBox 17">
            <a:extLst>
              <a:ext uri="{FF2B5EF4-FFF2-40B4-BE49-F238E27FC236}">
                <a16:creationId xmlns:a16="http://schemas.microsoft.com/office/drawing/2014/main" id="{DF4729E7-31D5-4134-96D6-627A4E367324}"/>
              </a:ext>
            </a:extLst>
          </p:cNvPr>
          <p:cNvSpPr txBox="1"/>
          <p:nvPr/>
        </p:nvSpPr>
        <p:spPr>
          <a:xfrm>
            <a:off x="8099396" y="3460942"/>
            <a:ext cx="650009" cy="369332"/>
          </a:xfrm>
          <a:prstGeom prst="rect">
            <a:avLst/>
          </a:prstGeom>
          <a:noFill/>
        </p:spPr>
        <p:txBody>
          <a:bodyPr wrap="square" rtlCol="0">
            <a:spAutoFit/>
          </a:bodyPr>
          <a:lstStyle/>
          <a:p>
            <a:r>
              <a:rPr lang="es-ES" dirty="0"/>
              <a:t>0..n</a:t>
            </a:r>
            <a:endParaRPr lang="es-ES_tradnl" dirty="0"/>
          </a:p>
        </p:txBody>
      </p:sp>
      <p:sp>
        <p:nvSpPr>
          <p:cNvPr id="19" name="TextBox 18">
            <a:extLst>
              <a:ext uri="{FF2B5EF4-FFF2-40B4-BE49-F238E27FC236}">
                <a16:creationId xmlns:a16="http://schemas.microsoft.com/office/drawing/2014/main" id="{F734E3A0-8378-4D58-98D5-F7A720140933}"/>
              </a:ext>
            </a:extLst>
          </p:cNvPr>
          <p:cNvSpPr txBox="1"/>
          <p:nvPr/>
        </p:nvSpPr>
        <p:spPr>
          <a:xfrm>
            <a:off x="6872669" y="5186266"/>
            <a:ext cx="354567" cy="369332"/>
          </a:xfrm>
          <a:prstGeom prst="rect">
            <a:avLst/>
          </a:prstGeom>
          <a:noFill/>
        </p:spPr>
        <p:txBody>
          <a:bodyPr wrap="square" rtlCol="0">
            <a:spAutoFit/>
          </a:bodyPr>
          <a:lstStyle/>
          <a:p>
            <a:r>
              <a:rPr lang="es-ES" dirty="0"/>
              <a:t>1</a:t>
            </a:r>
            <a:endParaRPr lang="es-ES_tradnl" dirty="0"/>
          </a:p>
        </p:txBody>
      </p:sp>
      <p:sp>
        <p:nvSpPr>
          <p:cNvPr id="20" name="TextBox 19">
            <a:extLst>
              <a:ext uri="{FF2B5EF4-FFF2-40B4-BE49-F238E27FC236}">
                <a16:creationId xmlns:a16="http://schemas.microsoft.com/office/drawing/2014/main" id="{4BE7CA7F-F736-494B-8138-4DE4FD821423}"/>
              </a:ext>
            </a:extLst>
          </p:cNvPr>
          <p:cNvSpPr txBox="1"/>
          <p:nvPr/>
        </p:nvSpPr>
        <p:spPr>
          <a:xfrm>
            <a:off x="3824269" y="5186266"/>
            <a:ext cx="447067" cy="369332"/>
          </a:xfrm>
          <a:prstGeom prst="rect">
            <a:avLst/>
          </a:prstGeom>
          <a:noFill/>
        </p:spPr>
        <p:txBody>
          <a:bodyPr wrap="square" rtlCol="0">
            <a:spAutoFit/>
          </a:bodyPr>
          <a:lstStyle/>
          <a:p>
            <a:r>
              <a:rPr lang="es-ES" dirty="0"/>
              <a:t>1</a:t>
            </a:r>
            <a:endParaRPr lang="es-ES_tradnl" dirty="0"/>
          </a:p>
        </p:txBody>
      </p:sp>
      <p:sp>
        <p:nvSpPr>
          <p:cNvPr id="21" name="TextBox 20">
            <a:extLst>
              <a:ext uri="{FF2B5EF4-FFF2-40B4-BE49-F238E27FC236}">
                <a16:creationId xmlns:a16="http://schemas.microsoft.com/office/drawing/2014/main" id="{0EFEC3B4-7E22-4EA1-8D95-C5617004FD3F}"/>
              </a:ext>
            </a:extLst>
          </p:cNvPr>
          <p:cNvSpPr txBox="1"/>
          <p:nvPr/>
        </p:nvSpPr>
        <p:spPr>
          <a:xfrm>
            <a:off x="2352151" y="3930739"/>
            <a:ext cx="654681" cy="369332"/>
          </a:xfrm>
          <a:prstGeom prst="rect">
            <a:avLst/>
          </a:prstGeom>
          <a:noFill/>
        </p:spPr>
        <p:txBody>
          <a:bodyPr wrap="square" rtlCol="0">
            <a:spAutoFit/>
          </a:bodyPr>
          <a:lstStyle/>
          <a:p>
            <a:r>
              <a:rPr lang="es-ES" dirty="0"/>
              <a:t>1..n</a:t>
            </a:r>
            <a:endParaRPr lang="es-ES_tradnl" dirty="0"/>
          </a:p>
        </p:txBody>
      </p:sp>
    </p:spTree>
    <p:extLst>
      <p:ext uri="{BB962C8B-B14F-4D97-AF65-F5344CB8AC3E}">
        <p14:creationId xmlns:p14="http://schemas.microsoft.com/office/powerpoint/2010/main" val="15974647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Marcador de texto 30"/>
          <p:cNvSpPr>
            <a:spLocks noGrp="1"/>
          </p:cNvSpPr>
          <p:nvPr>
            <p:ph type="body" sz="quarter" idx="38"/>
          </p:nvPr>
        </p:nvSpPr>
        <p:spPr>
          <a:xfrm>
            <a:off x="5303912" y="1844824"/>
            <a:ext cx="5760640" cy="3528392"/>
          </a:xfrm>
        </p:spPr>
        <p:txBody>
          <a:bodyPr/>
          <a:lstStyle/>
          <a:p>
            <a:pPr>
              <a:lnSpc>
                <a:spcPct val="150000"/>
              </a:lnSpc>
            </a:pPr>
            <a:r>
              <a:rPr lang="en-US" sz="1400" dirty="0"/>
              <a:t>We will follow an </a:t>
            </a:r>
            <a:r>
              <a:rPr lang="en-US" sz="1400" b="1" dirty="0"/>
              <a:t>Agile methodology for the development of the solution </a:t>
            </a:r>
            <a:r>
              <a:rPr lang="en-US" sz="1400" dirty="0"/>
              <a:t>in order to reduce the time of each delivery and assure the business needs.</a:t>
            </a:r>
          </a:p>
          <a:p>
            <a:pPr>
              <a:lnSpc>
                <a:spcPct val="150000"/>
              </a:lnSpc>
            </a:pPr>
            <a:r>
              <a:rPr lang="en-US" sz="1400" dirty="0"/>
              <a:t> </a:t>
            </a:r>
          </a:p>
          <a:p>
            <a:pPr>
              <a:lnSpc>
                <a:spcPct val="150000"/>
              </a:lnSpc>
            </a:pPr>
            <a:r>
              <a:rPr lang="en-US" sz="1400" dirty="0"/>
              <a:t>This document covers the necessary aspects that the system must fulfill.</a:t>
            </a:r>
          </a:p>
          <a:p>
            <a:pPr>
              <a:lnSpc>
                <a:spcPct val="150000"/>
              </a:lnSpc>
            </a:pPr>
            <a:r>
              <a:rPr lang="en-US" sz="1400" dirty="0"/>
              <a:t> </a:t>
            </a:r>
          </a:p>
          <a:p>
            <a:pPr>
              <a:lnSpc>
                <a:spcPct val="150000"/>
              </a:lnSpc>
            </a:pPr>
            <a:r>
              <a:rPr lang="en-US" sz="1400" dirty="0"/>
              <a:t>In the following analysis phase, we will detail all solution aspects.</a:t>
            </a:r>
          </a:p>
          <a:p>
            <a:endParaRPr lang="es-ES_tradnl" dirty="0"/>
          </a:p>
          <a:p>
            <a:endParaRPr lang="es-ES_tradnl" dirty="0"/>
          </a:p>
        </p:txBody>
      </p:sp>
      <p:sp>
        <p:nvSpPr>
          <p:cNvPr id="13" name="Título 12"/>
          <p:cNvSpPr>
            <a:spLocks noGrp="1"/>
          </p:cNvSpPr>
          <p:nvPr>
            <p:ph type="title"/>
          </p:nvPr>
        </p:nvSpPr>
        <p:spPr/>
        <p:txBody>
          <a:bodyPr/>
          <a:lstStyle/>
          <a:p>
            <a:r>
              <a:rPr lang="es-ES_tradnl" dirty="0" err="1"/>
              <a:t>Conclusions</a:t>
            </a:r>
            <a:endParaRPr lang="es-ES_tradnl" dirty="0"/>
          </a:p>
        </p:txBody>
      </p:sp>
    </p:spTree>
    <p:extLst>
      <p:ext uri="{BB962C8B-B14F-4D97-AF65-F5344CB8AC3E}">
        <p14:creationId xmlns:p14="http://schemas.microsoft.com/office/powerpoint/2010/main" val="14141572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Freeform 5"/>
          <p:cNvSpPr>
            <a:spLocks/>
          </p:cNvSpPr>
          <p:nvPr/>
        </p:nvSpPr>
        <p:spPr bwMode="auto">
          <a:xfrm>
            <a:off x="-1243012" y="-2656920"/>
            <a:ext cx="10768012" cy="11443496"/>
          </a:xfrm>
          <a:custGeom>
            <a:avLst/>
            <a:gdLst>
              <a:gd name="T0" fmla="*/ 854 w 3407"/>
              <a:gd name="T1" fmla="*/ 0 h 3621"/>
              <a:gd name="T2" fmla="*/ 0 w 3407"/>
              <a:gd name="T3" fmla="*/ 0 h 3621"/>
              <a:gd name="T4" fmla="*/ 0 w 3407"/>
              <a:gd name="T5" fmla="*/ 3621 h 3621"/>
              <a:gd name="T6" fmla="*/ 3407 w 3407"/>
              <a:gd name="T7" fmla="*/ 3621 h 3621"/>
              <a:gd name="T8" fmla="*/ 3407 w 3407"/>
              <a:gd name="T9" fmla="*/ 3617 h 3621"/>
              <a:gd name="T10" fmla="*/ 179 w 3407"/>
              <a:gd name="T11" fmla="*/ 3617 h 3621"/>
              <a:gd name="T12" fmla="*/ 2096 w 3407"/>
              <a:gd name="T13" fmla="*/ 1606 h 3621"/>
              <a:gd name="T14" fmla="*/ 854 w 3407"/>
              <a:gd name="T15" fmla="*/ 0 h 36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07" h="3621">
                <a:moveTo>
                  <a:pt x="854" y="0"/>
                </a:moveTo>
                <a:cubicBezTo>
                  <a:pt x="0" y="0"/>
                  <a:pt x="0" y="0"/>
                  <a:pt x="0" y="0"/>
                </a:cubicBezTo>
                <a:cubicBezTo>
                  <a:pt x="0" y="3621"/>
                  <a:pt x="0" y="3621"/>
                  <a:pt x="0" y="3621"/>
                </a:cubicBezTo>
                <a:cubicBezTo>
                  <a:pt x="3407" y="3621"/>
                  <a:pt x="3407" y="3621"/>
                  <a:pt x="3407" y="3621"/>
                </a:cubicBezTo>
                <a:cubicBezTo>
                  <a:pt x="3407" y="3617"/>
                  <a:pt x="3407" y="3617"/>
                  <a:pt x="3407" y="3617"/>
                </a:cubicBezTo>
                <a:cubicBezTo>
                  <a:pt x="179" y="3617"/>
                  <a:pt x="179" y="3617"/>
                  <a:pt x="179" y="3617"/>
                </a:cubicBezTo>
                <a:cubicBezTo>
                  <a:pt x="2551" y="2996"/>
                  <a:pt x="2421" y="1729"/>
                  <a:pt x="2096" y="1606"/>
                </a:cubicBezTo>
                <a:cubicBezTo>
                  <a:pt x="2281" y="2130"/>
                  <a:pt x="865" y="1627"/>
                  <a:pt x="854" y="0"/>
                </a:cubicBezTo>
              </a:path>
            </a:pathLst>
          </a:custGeom>
          <a:solidFill>
            <a:srgbClr val="300B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32" name="Group 31"/>
          <p:cNvGrpSpPr/>
          <p:nvPr/>
        </p:nvGrpSpPr>
        <p:grpSpPr>
          <a:xfrm>
            <a:off x="4979035" y="2404110"/>
            <a:ext cx="735013" cy="682321"/>
            <a:chOff x="5662614" y="3032124"/>
            <a:chExt cx="863600" cy="801689"/>
          </a:xfrm>
        </p:grpSpPr>
        <p:sp>
          <p:nvSpPr>
            <p:cNvPr id="33" name="Freeform 32"/>
            <p:cNvSpPr>
              <a:spLocks/>
            </p:cNvSpPr>
            <p:nvPr/>
          </p:nvSpPr>
          <p:spPr bwMode="auto">
            <a:xfrm>
              <a:off x="5959476" y="3368675"/>
              <a:ext cx="566738" cy="465138"/>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0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4" name="Freeform 33"/>
            <p:cNvSpPr>
              <a:spLocks/>
            </p:cNvSpPr>
            <p:nvPr/>
          </p:nvSpPr>
          <p:spPr bwMode="auto">
            <a:xfrm>
              <a:off x="5662614" y="3032124"/>
              <a:ext cx="863600" cy="736599"/>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5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pic>
        <p:nvPicPr>
          <p:cNvPr id="36" name="Picture 3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1116" y="3360815"/>
            <a:ext cx="2618580" cy="717998"/>
          </a:xfrm>
          <a:prstGeom prst="rect">
            <a:avLst/>
          </a:prstGeom>
        </p:spPr>
      </p:pic>
      <p:sp>
        <p:nvSpPr>
          <p:cNvPr id="37" name="TextBox 36"/>
          <p:cNvSpPr txBox="1"/>
          <p:nvPr/>
        </p:nvSpPr>
        <p:spPr>
          <a:xfrm>
            <a:off x="695400" y="4026550"/>
            <a:ext cx="3053226" cy="338554"/>
          </a:xfrm>
          <a:prstGeom prst="rect">
            <a:avLst/>
          </a:prstGeom>
          <a:noFill/>
        </p:spPr>
        <p:txBody>
          <a:bodyPr wrap="square" rtlCol="0">
            <a:spAutoFit/>
          </a:bodyPr>
          <a:lstStyle/>
          <a:p>
            <a:r>
              <a:rPr lang="en-US" sz="1600" dirty="0">
                <a:solidFill>
                  <a:schemeClr val="bg1"/>
                </a:solidFill>
              </a:rPr>
              <a:t>Thanks for your attention</a:t>
            </a:r>
          </a:p>
        </p:txBody>
      </p:sp>
    </p:spTree>
    <p:extLst>
      <p:ext uri="{BB962C8B-B14F-4D97-AF65-F5344CB8AC3E}">
        <p14:creationId xmlns:p14="http://schemas.microsoft.com/office/powerpoint/2010/main" val="17672087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texto 5"/>
          <p:cNvSpPr>
            <a:spLocks noGrp="1"/>
          </p:cNvSpPr>
          <p:nvPr>
            <p:ph type="body" sz="quarter" idx="11"/>
          </p:nvPr>
        </p:nvSpPr>
        <p:spPr>
          <a:xfrm>
            <a:off x="7392144" y="3645024"/>
            <a:ext cx="3708401" cy="555448"/>
          </a:xfrm>
        </p:spPr>
        <p:txBody>
          <a:bodyPr/>
          <a:lstStyle/>
          <a:p>
            <a:r>
              <a:rPr lang="en-US" b="1" dirty="0"/>
              <a:t>Requirements</a:t>
            </a:r>
          </a:p>
          <a:p>
            <a:endParaRPr lang="en-US" b="1" dirty="0"/>
          </a:p>
          <a:p>
            <a:pPr marL="285750" indent="-285750">
              <a:buFont typeface="Arial" panose="020B0604020202020204" pitchFamily="34" charset="0"/>
              <a:buChar char="•"/>
            </a:pPr>
            <a:r>
              <a:rPr lang="en-US" dirty="0"/>
              <a:t>Support a registration process.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Support a terms &amp; conditions acceptance process.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Show the expected time the customer will have to wait and an indication of the number of people before him.</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Ensure that only one ticket number is assigned to a user.</a:t>
            </a:r>
          </a:p>
          <a:p>
            <a:pPr marL="285750" indent="-285750">
              <a:buFont typeface="Arial" panose="020B0604020202020204" pitchFamily="34" charset="0"/>
              <a:buChar char="•"/>
            </a:pPr>
            <a:endParaRPr lang="es-ES_tradnl" b="1" dirty="0"/>
          </a:p>
        </p:txBody>
      </p:sp>
      <p:sp>
        <p:nvSpPr>
          <p:cNvPr id="4" name="Título 3"/>
          <p:cNvSpPr>
            <a:spLocks noGrp="1"/>
          </p:cNvSpPr>
          <p:nvPr>
            <p:ph type="title"/>
          </p:nvPr>
        </p:nvSpPr>
        <p:spPr/>
        <p:txBody>
          <a:bodyPr/>
          <a:lstStyle/>
          <a:p>
            <a:r>
              <a:rPr lang="es-ES_tradnl" dirty="0" err="1"/>
              <a:t>Objectives</a:t>
            </a:r>
            <a:r>
              <a:rPr lang="es-ES_tradnl" dirty="0"/>
              <a:t> &amp; </a:t>
            </a:r>
            <a:r>
              <a:rPr lang="es-ES_tradnl" dirty="0" err="1"/>
              <a:t>Requirements</a:t>
            </a:r>
            <a:endParaRPr lang="es-ES_tradnl" dirty="0"/>
          </a:p>
        </p:txBody>
      </p:sp>
      <p:sp>
        <p:nvSpPr>
          <p:cNvPr id="11" name="CuadroTexto 10"/>
          <p:cNvSpPr txBox="1"/>
          <p:nvPr/>
        </p:nvSpPr>
        <p:spPr>
          <a:xfrm>
            <a:off x="479376" y="3501008"/>
            <a:ext cx="4896544" cy="2246769"/>
          </a:xfrm>
          <a:prstGeom prst="rect">
            <a:avLst/>
          </a:prstGeom>
          <a:noFill/>
        </p:spPr>
        <p:txBody>
          <a:bodyPr wrap="square" rtlCol="0">
            <a:spAutoFit/>
          </a:bodyPr>
          <a:lstStyle/>
          <a:p>
            <a:pPr lvl="0"/>
            <a:r>
              <a:rPr lang="en-US" sz="1400" b="1" dirty="0">
                <a:solidFill>
                  <a:schemeClr val="bg1"/>
                </a:solidFill>
              </a:rPr>
              <a:t>The objectives of the project are:</a:t>
            </a:r>
          </a:p>
          <a:p>
            <a:pPr lvl="0"/>
            <a:endParaRPr lang="en-US" sz="1400" b="1" dirty="0">
              <a:solidFill>
                <a:schemeClr val="bg1"/>
              </a:solidFill>
            </a:endParaRPr>
          </a:p>
          <a:p>
            <a:pPr marL="285750" lvl="0" indent="-285750">
              <a:buFont typeface="Arial" panose="020B0604020202020204" pitchFamily="34" charset="0"/>
              <a:buChar char="•"/>
            </a:pPr>
            <a:r>
              <a:rPr lang="en-US" sz="1400" dirty="0">
                <a:solidFill>
                  <a:schemeClr val="bg1"/>
                </a:solidFill>
              </a:rPr>
              <a:t>Reduce the actual and perceived waiting time.</a:t>
            </a:r>
          </a:p>
          <a:p>
            <a:pPr marL="285750" lvl="0" indent="-285750">
              <a:buFont typeface="Arial" panose="020B0604020202020204" pitchFamily="34" charset="0"/>
              <a:buChar char="•"/>
            </a:pPr>
            <a:endParaRPr lang="en-US" sz="1400" dirty="0">
              <a:solidFill>
                <a:schemeClr val="bg1"/>
              </a:solidFill>
            </a:endParaRPr>
          </a:p>
          <a:p>
            <a:pPr marL="285750" lvl="0" indent="-285750">
              <a:buFont typeface="Arial" charset="0"/>
              <a:buChar char="•"/>
            </a:pPr>
            <a:r>
              <a:rPr lang="en-US" sz="1400" dirty="0">
                <a:solidFill>
                  <a:schemeClr val="bg1"/>
                </a:solidFill>
              </a:rPr>
              <a:t>Improve the user experience by easing the access to the queue.</a:t>
            </a:r>
          </a:p>
          <a:p>
            <a:pPr lvl="0"/>
            <a:endParaRPr lang="en-US" sz="1400" dirty="0">
              <a:solidFill>
                <a:schemeClr val="bg1"/>
              </a:solidFill>
            </a:endParaRPr>
          </a:p>
          <a:p>
            <a:pPr marL="285750" lvl="0" indent="-285750">
              <a:buFont typeface="Arial" charset="0"/>
              <a:buChar char="•"/>
            </a:pPr>
            <a:r>
              <a:rPr lang="en-US" sz="1400" dirty="0">
                <a:solidFill>
                  <a:schemeClr val="bg1"/>
                </a:solidFill>
              </a:rPr>
              <a:t>Simplicity and scalability.</a:t>
            </a:r>
            <a:endParaRPr lang="es-ES_tradnl" sz="1400" dirty="0">
              <a:solidFill>
                <a:schemeClr val="bg1"/>
              </a:solidFill>
            </a:endParaRPr>
          </a:p>
          <a:p>
            <a:endParaRPr lang="en-US" sz="1400" b="1" dirty="0">
              <a:solidFill>
                <a:schemeClr val="bg1"/>
              </a:solidFill>
            </a:endParaRPr>
          </a:p>
          <a:p>
            <a:pPr lvl="0"/>
            <a:endParaRPr lang="es-ES_tradnl" sz="1400" dirty="0">
              <a:solidFill>
                <a:schemeClr val="bg1"/>
              </a:solidFill>
            </a:endParaRPr>
          </a:p>
        </p:txBody>
      </p:sp>
    </p:spTree>
    <p:extLst>
      <p:ext uri="{BB962C8B-B14F-4D97-AF65-F5344CB8AC3E}">
        <p14:creationId xmlns:p14="http://schemas.microsoft.com/office/powerpoint/2010/main" val="12900486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6"/>
          <p:cNvSpPr>
            <a:spLocks noGrp="1"/>
          </p:cNvSpPr>
          <p:nvPr>
            <p:ph type="title"/>
          </p:nvPr>
        </p:nvSpPr>
        <p:spPr/>
        <p:txBody>
          <a:bodyPr/>
          <a:lstStyle/>
          <a:p>
            <a:r>
              <a:rPr lang="es-ES_tradnl" dirty="0" err="1"/>
              <a:t>Glossary</a:t>
            </a:r>
            <a:r>
              <a:rPr lang="es-ES_tradnl" dirty="0"/>
              <a:t> of</a:t>
            </a:r>
            <a:br>
              <a:rPr lang="es-ES_tradnl" dirty="0"/>
            </a:br>
            <a:r>
              <a:rPr lang="es-ES_tradnl" dirty="0" err="1"/>
              <a:t>Terms</a:t>
            </a:r>
            <a:endParaRPr lang="es-ES_tradnl" dirty="0"/>
          </a:p>
        </p:txBody>
      </p:sp>
      <p:sp>
        <p:nvSpPr>
          <p:cNvPr id="5" name="Rectángulo 4"/>
          <p:cNvSpPr/>
          <p:nvPr/>
        </p:nvSpPr>
        <p:spPr>
          <a:xfrm>
            <a:off x="3935760" y="5340081"/>
            <a:ext cx="1739194" cy="347275"/>
          </a:xfrm>
          <a:prstGeom prst="rect">
            <a:avLst/>
          </a:prstGeom>
        </p:spPr>
        <p:txBody>
          <a:bodyPr wrap="none">
            <a:spAutoFit/>
          </a:bodyPr>
          <a:lstStyle/>
          <a:p>
            <a:pPr>
              <a:lnSpc>
                <a:spcPct val="115000"/>
              </a:lnSpc>
              <a:spcAft>
                <a:spcPts val="1000"/>
              </a:spcAft>
            </a:pPr>
            <a:r>
              <a:rPr lang="en-GB" sz="1600" dirty="0">
                <a:solidFill>
                  <a:schemeClr val="accent2"/>
                </a:solidFill>
                <a:latin typeface="Verdana" charset="0"/>
                <a:cs typeface="Arial" charset="0"/>
              </a:rPr>
              <a:t>T</a:t>
            </a:r>
            <a:r>
              <a:rPr lang="en-US" sz="1600" dirty="0" err="1">
                <a:solidFill>
                  <a:schemeClr val="accent2"/>
                </a:solidFill>
                <a:latin typeface="Verdana" charset="0"/>
                <a:cs typeface="Arial" charset="0"/>
              </a:rPr>
              <a:t>icket</a:t>
            </a:r>
            <a:r>
              <a:rPr lang="en-US" sz="1600" dirty="0">
                <a:solidFill>
                  <a:schemeClr val="accent2"/>
                </a:solidFill>
                <a:latin typeface="Verdana" charset="0"/>
                <a:cs typeface="Arial" charset="0"/>
              </a:rPr>
              <a:t> number </a:t>
            </a:r>
            <a:endParaRPr lang="es-ES_tradnl" sz="1600" dirty="0">
              <a:solidFill>
                <a:schemeClr val="accent2"/>
              </a:solidFill>
              <a:latin typeface="Verdana" charset="0"/>
              <a:cs typeface="Arial" charset="0"/>
            </a:endParaRPr>
          </a:p>
        </p:txBody>
      </p:sp>
      <p:sp>
        <p:nvSpPr>
          <p:cNvPr id="6" name="Rectángulo 5"/>
          <p:cNvSpPr/>
          <p:nvPr/>
        </p:nvSpPr>
        <p:spPr>
          <a:xfrm>
            <a:off x="3935760" y="5647020"/>
            <a:ext cx="3528392" cy="623248"/>
          </a:xfrm>
          <a:prstGeom prst="rect">
            <a:avLst/>
          </a:prstGeom>
        </p:spPr>
        <p:txBody>
          <a:bodyPr wrap="square">
            <a:spAutoFit/>
          </a:bodyPr>
          <a:lstStyle/>
          <a:p>
            <a:pPr>
              <a:lnSpc>
                <a:spcPct val="115000"/>
              </a:lnSpc>
              <a:spcAft>
                <a:spcPts val="1000"/>
              </a:spcAft>
            </a:pPr>
            <a:r>
              <a:rPr lang="en-GB" sz="1000" dirty="0"/>
              <a:t>Individual code that is assigned to a customer when he or she joins the queue. This code will be used to call the customer in.</a:t>
            </a:r>
            <a:endParaRPr lang="es-ES_tradnl" sz="1000" b="1" dirty="0">
              <a:latin typeface="Verdana" charset="0"/>
              <a:ea typeface="Arial" charset="0"/>
              <a:cs typeface="Arial" charset="0"/>
            </a:endParaRPr>
          </a:p>
        </p:txBody>
      </p:sp>
      <p:sp>
        <p:nvSpPr>
          <p:cNvPr id="8" name="Rectángulo 7"/>
          <p:cNvSpPr/>
          <p:nvPr/>
        </p:nvSpPr>
        <p:spPr>
          <a:xfrm>
            <a:off x="8134016" y="2374400"/>
            <a:ext cx="1482714" cy="375487"/>
          </a:xfrm>
          <a:prstGeom prst="rect">
            <a:avLst/>
          </a:prstGeom>
        </p:spPr>
        <p:txBody>
          <a:bodyPr wrap="none">
            <a:spAutoFit/>
          </a:bodyPr>
          <a:lstStyle/>
          <a:p>
            <a:pPr>
              <a:lnSpc>
                <a:spcPct val="115000"/>
              </a:lnSpc>
              <a:spcAft>
                <a:spcPts val="1000"/>
              </a:spcAft>
            </a:pPr>
            <a:r>
              <a:rPr lang="en-GB" sz="1600" dirty="0">
                <a:solidFill>
                  <a:schemeClr val="accent2"/>
                </a:solidFill>
              </a:rPr>
              <a:t>Waiting time</a:t>
            </a:r>
            <a:endParaRPr lang="es-ES_tradnl" sz="1600" b="1" dirty="0">
              <a:solidFill>
                <a:schemeClr val="accent2"/>
              </a:solidFill>
              <a:latin typeface="Verdana" charset="0"/>
              <a:ea typeface="Arial" charset="0"/>
              <a:cs typeface="Arial" charset="0"/>
            </a:endParaRPr>
          </a:p>
        </p:txBody>
      </p:sp>
      <p:sp>
        <p:nvSpPr>
          <p:cNvPr id="9" name="Rectángulo 8"/>
          <p:cNvSpPr/>
          <p:nvPr/>
        </p:nvSpPr>
        <p:spPr>
          <a:xfrm>
            <a:off x="8134016" y="2712325"/>
            <a:ext cx="3650616" cy="428643"/>
          </a:xfrm>
          <a:prstGeom prst="rect">
            <a:avLst/>
          </a:prstGeom>
        </p:spPr>
        <p:txBody>
          <a:bodyPr wrap="square">
            <a:spAutoFit/>
          </a:bodyPr>
          <a:lstStyle/>
          <a:p>
            <a:pPr>
              <a:lnSpc>
                <a:spcPct val="115000"/>
              </a:lnSpc>
              <a:spcAft>
                <a:spcPts val="1000"/>
              </a:spcAft>
            </a:pPr>
            <a:r>
              <a:rPr lang="en-GB" sz="1000" dirty="0"/>
              <a:t>Estimated period the customer will need to wait to be called in to the counter.</a:t>
            </a:r>
            <a:endParaRPr lang="es-ES_tradnl" sz="1000" b="1" dirty="0">
              <a:latin typeface="Verdana" charset="0"/>
              <a:ea typeface="Arial" charset="0"/>
              <a:cs typeface="Arial" charset="0"/>
            </a:endParaRPr>
          </a:p>
        </p:txBody>
      </p:sp>
      <p:sp>
        <p:nvSpPr>
          <p:cNvPr id="10" name="Rectángulo 9"/>
          <p:cNvSpPr/>
          <p:nvPr/>
        </p:nvSpPr>
        <p:spPr>
          <a:xfrm>
            <a:off x="8134016" y="3717032"/>
            <a:ext cx="1657570" cy="347275"/>
          </a:xfrm>
          <a:prstGeom prst="rect">
            <a:avLst/>
          </a:prstGeom>
        </p:spPr>
        <p:txBody>
          <a:bodyPr wrap="none">
            <a:spAutoFit/>
          </a:bodyPr>
          <a:lstStyle/>
          <a:p>
            <a:pPr>
              <a:lnSpc>
                <a:spcPct val="115000"/>
              </a:lnSpc>
              <a:spcAft>
                <a:spcPts val="1000"/>
              </a:spcAft>
            </a:pPr>
            <a:r>
              <a:rPr lang="en-GB" sz="1600" dirty="0">
                <a:solidFill>
                  <a:schemeClr val="accent2"/>
                </a:solidFill>
              </a:rPr>
              <a:t>Attention time</a:t>
            </a:r>
            <a:endParaRPr lang="es-ES_tradnl" sz="1600" b="1" dirty="0">
              <a:solidFill>
                <a:schemeClr val="accent2"/>
              </a:solidFill>
              <a:latin typeface="Verdana" charset="0"/>
              <a:ea typeface="Arial" charset="0"/>
              <a:cs typeface="Arial" charset="0"/>
            </a:endParaRPr>
          </a:p>
        </p:txBody>
      </p:sp>
      <p:sp>
        <p:nvSpPr>
          <p:cNvPr id="11" name="Rectángulo 10"/>
          <p:cNvSpPr/>
          <p:nvPr/>
        </p:nvSpPr>
        <p:spPr>
          <a:xfrm>
            <a:off x="8134016" y="4072582"/>
            <a:ext cx="3650616" cy="800219"/>
          </a:xfrm>
          <a:prstGeom prst="rect">
            <a:avLst/>
          </a:prstGeom>
        </p:spPr>
        <p:txBody>
          <a:bodyPr wrap="square">
            <a:spAutoFit/>
          </a:bodyPr>
          <a:lstStyle/>
          <a:p>
            <a:pPr>
              <a:lnSpc>
                <a:spcPct val="115000"/>
              </a:lnSpc>
              <a:spcAft>
                <a:spcPts val="1000"/>
              </a:spcAft>
            </a:pPr>
            <a:r>
              <a:rPr lang="en-GB" sz="1000" dirty="0"/>
              <a:t>Time spent attending to a customer. It will be calculated as the period between the moment the customer starts to be served and the moment the next customer is called.</a:t>
            </a:r>
            <a:endParaRPr lang="es-ES_tradnl" sz="1000" b="1" dirty="0">
              <a:latin typeface="Verdana" charset="0"/>
              <a:ea typeface="Arial" charset="0"/>
              <a:cs typeface="Arial" charset="0"/>
            </a:endParaRPr>
          </a:p>
        </p:txBody>
      </p:sp>
      <p:sp>
        <p:nvSpPr>
          <p:cNvPr id="14" name="Rectángulo 13"/>
          <p:cNvSpPr/>
          <p:nvPr/>
        </p:nvSpPr>
        <p:spPr>
          <a:xfrm>
            <a:off x="3935760" y="2420888"/>
            <a:ext cx="849913" cy="347275"/>
          </a:xfrm>
          <a:prstGeom prst="rect">
            <a:avLst/>
          </a:prstGeom>
        </p:spPr>
        <p:txBody>
          <a:bodyPr wrap="none">
            <a:spAutoFit/>
          </a:bodyPr>
          <a:lstStyle/>
          <a:p>
            <a:pPr>
              <a:lnSpc>
                <a:spcPct val="115000"/>
              </a:lnSpc>
              <a:spcAft>
                <a:spcPts val="1000"/>
              </a:spcAft>
            </a:pPr>
            <a:r>
              <a:rPr lang="en-GB" sz="1600" dirty="0">
                <a:solidFill>
                  <a:schemeClr val="accent2"/>
                </a:solidFill>
              </a:rPr>
              <a:t>Queue</a:t>
            </a:r>
            <a:endParaRPr lang="es-ES_tradnl" sz="1600" b="1" dirty="0">
              <a:solidFill>
                <a:schemeClr val="accent2"/>
              </a:solidFill>
              <a:latin typeface="Verdana" charset="0"/>
              <a:ea typeface="Arial" charset="0"/>
              <a:cs typeface="Arial" charset="0"/>
            </a:endParaRPr>
          </a:p>
        </p:txBody>
      </p:sp>
      <p:sp>
        <p:nvSpPr>
          <p:cNvPr id="15" name="Rectángulo 14"/>
          <p:cNvSpPr/>
          <p:nvPr/>
        </p:nvSpPr>
        <p:spPr>
          <a:xfrm>
            <a:off x="3935760" y="2758813"/>
            <a:ext cx="3312368" cy="707886"/>
          </a:xfrm>
          <a:prstGeom prst="rect">
            <a:avLst/>
          </a:prstGeom>
        </p:spPr>
        <p:txBody>
          <a:bodyPr wrap="square">
            <a:spAutoFit/>
          </a:bodyPr>
          <a:lstStyle/>
          <a:p>
            <a:r>
              <a:rPr lang="en-US" sz="1000" dirty="0"/>
              <a:t>Desk where customers are attended. The queue is opened every working day by the queue owner or closed by either the owner or an automated process.</a:t>
            </a:r>
            <a:endParaRPr lang="es-ES_tradnl" sz="1000" dirty="0"/>
          </a:p>
        </p:txBody>
      </p:sp>
      <p:sp>
        <p:nvSpPr>
          <p:cNvPr id="16" name="Rectángulo 4">
            <a:extLst>
              <a:ext uri="{FF2B5EF4-FFF2-40B4-BE49-F238E27FC236}">
                <a16:creationId xmlns:a16="http://schemas.microsoft.com/office/drawing/2014/main" id="{A9CA7257-F810-4F67-838A-36CA4E766563}"/>
              </a:ext>
            </a:extLst>
          </p:cNvPr>
          <p:cNvSpPr/>
          <p:nvPr/>
        </p:nvSpPr>
        <p:spPr>
          <a:xfrm>
            <a:off x="3923550" y="3717032"/>
            <a:ext cx="2630464" cy="375487"/>
          </a:xfrm>
          <a:prstGeom prst="rect">
            <a:avLst/>
          </a:prstGeom>
        </p:spPr>
        <p:txBody>
          <a:bodyPr wrap="none">
            <a:spAutoFit/>
          </a:bodyPr>
          <a:lstStyle/>
          <a:p>
            <a:pPr>
              <a:lnSpc>
                <a:spcPct val="115000"/>
              </a:lnSpc>
              <a:spcAft>
                <a:spcPts val="1000"/>
              </a:spcAft>
            </a:pPr>
            <a:r>
              <a:rPr lang="es-ES" sz="1600" dirty="0">
                <a:solidFill>
                  <a:schemeClr val="accent2"/>
                </a:solidFill>
                <a:latin typeface="Verdana" charset="0"/>
                <a:ea typeface="Arial" charset="0"/>
                <a:cs typeface="Arial" charset="0"/>
              </a:rPr>
              <a:t>Non-</a:t>
            </a:r>
            <a:r>
              <a:rPr lang="es-ES" sz="1600" dirty="0" err="1">
                <a:solidFill>
                  <a:schemeClr val="accent2"/>
                </a:solidFill>
                <a:latin typeface="Verdana" charset="0"/>
                <a:ea typeface="Arial" charset="0"/>
                <a:cs typeface="Arial" charset="0"/>
              </a:rPr>
              <a:t>attended</a:t>
            </a:r>
            <a:r>
              <a:rPr lang="es-ES" sz="1600" dirty="0">
                <a:solidFill>
                  <a:schemeClr val="accent2"/>
                </a:solidFill>
                <a:latin typeface="Verdana" charset="0"/>
                <a:ea typeface="Arial" charset="0"/>
                <a:cs typeface="Arial" charset="0"/>
              </a:rPr>
              <a:t> </a:t>
            </a:r>
            <a:r>
              <a:rPr lang="es-ES" sz="1600" dirty="0" err="1">
                <a:solidFill>
                  <a:schemeClr val="accent2"/>
                </a:solidFill>
                <a:latin typeface="Verdana" charset="0"/>
                <a:ea typeface="Arial" charset="0"/>
                <a:cs typeface="Arial" charset="0"/>
              </a:rPr>
              <a:t>customer</a:t>
            </a:r>
            <a:endParaRPr lang="es-ES_tradnl" sz="1600" dirty="0">
              <a:solidFill>
                <a:schemeClr val="accent2"/>
              </a:solidFill>
              <a:latin typeface="Verdana" charset="0"/>
              <a:ea typeface="Arial" charset="0"/>
              <a:cs typeface="Arial" charset="0"/>
            </a:endParaRPr>
          </a:p>
        </p:txBody>
      </p:sp>
      <p:sp>
        <p:nvSpPr>
          <p:cNvPr id="17" name="Rectángulo 5">
            <a:extLst>
              <a:ext uri="{FF2B5EF4-FFF2-40B4-BE49-F238E27FC236}">
                <a16:creationId xmlns:a16="http://schemas.microsoft.com/office/drawing/2014/main" id="{DAC8C32F-D282-43AA-B9BE-D758EA8EBAFA}"/>
              </a:ext>
            </a:extLst>
          </p:cNvPr>
          <p:cNvSpPr/>
          <p:nvPr/>
        </p:nvSpPr>
        <p:spPr>
          <a:xfrm>
            <a:off x="3920504" y="4139275"/>
            <a:ext cx="3528392" cy="977191"/>
          </a:xfrm>
          <a:prstGeom prst="rect">
            <a:avLst/>
          </a:prstGeom>
        </p:spPr>
        <p:txBody>
          <a:bodyPr wrap="square">
            <a:spAutoFit/>
          </a:bodyPr>
          <a:lstStyle/>
          <a:p>
            <a:pPr>
              <a:lnSpc>
                <a:spcPct val="115000"/>
              </a:lnSpc>
              <a:spcAft>
                <a:spcPts val="1000"/>
              </a:spcAft>
            </a:pPr>
            <a:r>
              <a:rPr lang="en-GB" sz="1000" dirty="0"/>
              <a:t>Customer that has joined the queue and has got a </a:t>
            </a:r>
            <a:r>
              <a:rPr lang="en-US" sz="1000" dirty="0"/>
              <a:t>ticket number </a:t>
            </a:r>
            <a:r>
              <a:rPr lang="en-GB" sz="1000" dirty="0"/>
              <a:t>and is not attended yet. The customer currently being attended is also considered a non-attended one as the service is not completed yet (no end-time is registered).</a:t>
            </a:r>
            <a:endParaRPr lang="es-ES_tradnl" sz="1000" b="1" dirty="0">
              <a:latin typeface="Verdana" charset="0"/>
              <a:ea typeface="Arial" charset="0"/>
              <a:cs typeface="Arial" charset="0"/>
            </a:endParaRPr>
          </a:p>
        </p:txBody>
      </p:sp>
    </p:spTree>
    <p:extLst>
      <p:ext uri="{BB962C8B-B14F-4D97-AF65-F5344CB8AC3E}">
        <p14:creationId xmlns:p14="http://schemas.microsoft.com/office/powerpoint/2010/main" val="8824804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6"/>
          <p:cNvSpPr>
            <a:spLocks noGrp="1"/>
          </p:cNvSpPr>
          <p:nvPr>
            <p:ph type="title"/>
          </p:nvPr>
        </p:nvSpPr>
        <p:spPr/>
        <p:txBody>
          <a:bodyPr/>
          <a:lstStyle/>
          <a:p>
            <a:r>
              <a:rPr lang="es-ES_tradnl" dirty="0" err="1"/>
              <a:t>Actors</a:t>
            </a:r>
            <a:endParaRPr lang="es-ES_tradnl" dirty="0"/>
          </a:p>
        </p:txBody>
      </p:sp>
      <p:sp>
        <p:nvSpPr>
          <p:cNvPr id="15" name="Marcador de texto 5"/>
          <p:cNvSpPr>
            <a:spLocks noGrp="1"/>
          </p:cNvSpPr>
          <p:nvPr/>
        </p:nvSpPr>
        <p:spPr>
          <a:xfrm>
            <a:off x="7176120" y="1786924"/>
            <a:ext cx="3708401" cy="555448"/>
          </a:xfrm>
          <a:prstGeom prst="rect">
            <a:avLst/>
          </a:prstGeom>
        </p:spPr>
        <p:txBody>
          <a:bodyPr vert="horz" lIns="0" tIns="0" rIns="0" bIns="0" rtlCol="0">
            <a:normAutofit/>
          </a:bodyPr>
          <a:lst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_tradnl" b="1" dirty="0" err="1"/>
              <a:t>Visitor</a:t>
            </a:r>
            <a:endParaRPr lang="es-ES_tradnl" b="1" dirty="0"/>
          </a:p>
        </p:txBody>
      </p:sp>
      <p:sp>
        <p:nvSpPr>
          <p:cNvPr id="17" name="Marcador de texto 5"/>
          <p:cNvSpPr>
            <a:spLocks noGrp="1"/>
          </p:cNvSpPr>
          <p:nvPr/>
        </p:nvSpPr>
        <p:spPr>
          <a:xfrm>
            <a:off x="7176120" y="2159137"/>
            <a:ext cx="3708401" cy="1001216"/>
          </a:xfrm>
          <a:prstGeom prst="rect">
            <a:avLst/>
          </a:prstGeom>
        </p:spPr>
        <p:txBody>
          <a:bodyPr vert="horz" lIns="0" tIns="0" rIns="0" bIns="0" rtlCol="0">
            <a:normAutofit/>
          </a:bodyPr>
          <a:lst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dirty="0"/>
              <a:t>Jump the Queue client that wants to join the queue.</a:t>
            </a:r>
            <a:r>
              <a:rPr lang="es-ES_tradnl" sz="1200" dirty="0"/>
              <a:t> </a:t>
            </a:r>
          </a:p>
        </p:txBody>
      </p:sp>
      <p:pic>
        <p:nvPicPr>
          <p:cNvPr id="18" name="Imagen 1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03912" y="1147952"/>
            <a:ext cx="1987296" cy="2353056"/>
          </a:xfrm>
          <a:prstGeom prst="rect">
            <a:avLst/>
          </a:prstGeom>
        </p:spPr>
      </p:pic>
      <p:sp>
        <p:nvSpPr>
          <p:cNvPr id="20" name="Marcador de texto 5">
            <a:extLst>
              <a:ext uri="{FF2B5EF4-FFF2-40B4-BE49-F238E27FC236}">
                <a16:creationId xmlns:a16="http://schemas.microsoft.com/office/drawing/2014/main" id="{6017D885-16A0-4C0E-AC5D-BAFBB23880FC}"/>
              </a:ext>
            </a:extLst>
          </p:cNvPr>
          <p:cNvSpPr txBox="1">
            <a:spLocks/>
          </p:cNvSpPr>
          <p:nvPr/>
        </p:nvSpPr>
        <p:spPr>
          <a:xfrm>
            <a:off x="7113843" y="3645024"/>
            <a:ext cx="3708401" cy="555448"/>
          </a:xfrm>
          <a:prstGeom prst="rect">
            <a:avLst/>
          </a:prstGeom>
        </p:spPr>
        <p:txBody>
          <a:bodyPr vert="horz" lIns="0" tIns="0" rIns="0" bIns="0" rtlCol="0">
            <a:normAutofit/>
          </a:bodyPr>
          <a:lst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ES_tradnl" b="1" dirty="0" err="1"/>
              <a:t>Owner</a:t>
            </a:r>
            <a:endParaRPr lang="es-ES_tradnl" b="1" dirty="0"/>
          </a:p>
        </p:txBody>
      </p:sp>
      <p:sp>
        <p:nvSpPr>
          <p:cNvPr id="21" name="Marcador de texto 5">
            <a:extLst>
              <a:ext uri="{FF2B5EF4-FFF2-40B4-BE49-F238E27FC236}">
                <a16:creationId xmlns:a16="http://schemas.microsoft.com/office/drawing/2014/main" id="{8F8E1E5A-A43B-4A17-A5A9-12E528832ECB}"/>
              </a:ext>
            </a:extLst>
          </p:cNvPr>
          <p:cNvSpPr txBox="1">
            <a:spLocks/>
          </p:cNvSpPr>
          <p:nvPr/>
        </p:nvSpPr>
        <p:spPr>
          <a:xfrm>
            <a:off x="7140127" y="4057973"/>
            <a:ext cx="3708401" cy="1037923"/>
          </a:xfrm>
          <a:prstGeom prst="rect">
            <a:avLst/>
          </a:prstGeom>
        </p:spPr>
        <p:txBody>
          <a:bodyPr vert="horz" lIns="0" tIns="0" rIns="0" bIns="0" rtlCol="0">
            <a:normAutofit/>
          </a:bodyPr>
          <a:lst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en-US" sz="1200" dirty="0"/>
              <a:t>Owner of a business and client of Jump the Queue. </a:t>
            </a:r>
            <a:r>
              <a:rPr lang="en-US" sz="1200"/>
              <a:t>The owner </a:t>
            </a:r>
            <a:r>
              <a:rPr lang="en-US" sz="1200" dirty="0"/>
              <a:t>will manage the operation </a:t>
            </a:r>
            <a:r>
              <a:rPr lang="en-US" sz="1200"/>
              <a:t>of the queue.</a:t>
            </a:r>
            <a:r>
              <a:rPr lang="es-ES_tradnl" sz="1200"/>
              <a:t> </a:t>
            </a:r>
            <a:endParaRPr lang="es-ES_tradnl" sz="1200" dirty="0"/>
          </a:p>
        </p:txBody>
      </p:sp>
      <p:pic>
        <p:nvPicPr>
          <p:cNvPr id="22" name="Imagen 21">
            <a:extLst>
              <a:ext uri="{FF2B5EF4-FFF2-40B4-BE49-F238E27FC236}">
                <a16:creationId xmlns:a16="http://schemas.microsoft.com/office/drawing/2014/main" id="{CAD2CFAA-540A-431F-B934-77E2231DF051}"/>
              </a:ext>
            </a:extLst>
          </p:cNvPr>
          <p:cNvPicPr>
            <a:picLocks noChangeAspect="1"/>
          </p:cNvPicPr>
          <p:nvPr/>
        </p:nvPicPr>
        <p:blipFill>
          <a:blip r:embed="rId3">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5303912" y="2996952"/>
            <a:ext cx="1987296" cy="2353056"/>
          </a:xfrm>
          <a:prstGeom prst="rect">
            <a:avLst/>
          </a:prstGeom>
        </p:spPr>
      </p:pic>
    </p:spTree>
    <p:extLst>
      <p:ext uri="{BB962C8B-B14F-4D97-AF65-F5344CB8AC3E}">
        <p14:creationId xmlns:p14="http://schemas.microsoft.com/office/powerpoint/2010/main" val="16675200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 name="Conector recto 7">
            <a:extLst>
              <a:ext uri="{FF2B5EF4-FFF2-40B4-BE49-F238E27FC236}">
                <a16:creationId xmlns:a16="http://schemas.microsoft.com/office/drawing/2014/main" id="{65A4B7D7-0528-443D-B911-5171AFBBAD04}"/>
              </a:ext>
            </a:extLst>
          </p:cNvPr>
          <p:cNvCxnSpPr>
            <a:cxnSpLocks/>
          </p:cNvCxnSpPr>
          <p:nvPr/>
        </p:nvCxnSpPr>
        <p:spPr>
          <a:xfrm flipH="1">
            <a:off x="5663950" y="1484784"/>
            <a:ext cx="1" cy="3816424"/>
          </a:xfrm>
          <a:prstGeom prst="line">
            <a:avLst/>
          </a:prstGeom>
          <a:ln w="19050">
            <a:solidFill>
              <a:schemeClr val="accent4"/>
            </a:solidFill>
            <a:prstDash val="sysDot"/>
          </a:ln>
        </p:spPr>
        <p:style>
          <a:lnRef idx="1">
            <a:schemeClr val="accent1"/>
          </a:lnRef>
          <a:fillRef idx="0">
            <a:schemeClr val="accent1"/>
          </a:fillRef>
          <a:effectRef idx="0">
            <a:schemeClr val="accent1"/>
          </a:effectRef>
          <a:fontRef idx="minor">
            <a:schemeClr val="tx1"/>
          </a:fontRef>
        </p:style>
      </p:cxnSp>
      <p:cxnSp>
        <p:nvCxnSpPr>
          <p:cNvPr id="8" name="Conector recto 7"/>
          <p:cNvCxnSpPr>
            <a:cxnSpLocks/>
          </p:cNvCxnSpPr>
          <p:nvPr/>
        </p:nvCxnSpPr>
        <p:spPr>
          <a:xfrm flipH="1">
            <a:off x="2747628" y="1484784"/>
            <a:ext cx="1" cy="3816424"/>
          </a:xfrm>
          <a:prstGeom prst="line">
            <a:avLst/>
          </a:prstGeom>
          <a:ln w="19050">
            <a:solidFill>
              <a:schemeClr val="accent4"/>
            </a:solidFill>
            <a:prstDash val="sysDot"/>
          </a:ln>
        </p:spPr>
        <p:style>
          <a:lnRef idx="1">
            <a:schemeClr val="accent1"/>
          </a:lnRef>
          <a:fillRef idx="0">
            <a:schemeClr val="accent1"/>
          </a:fillRef>
          <a:effectRef idx="0">
            <a:schemeClr val="accent1"/>
          </a:effectRef>
          <a:fontRef idx="minor">
            <a:schemeClr val="tx1"/>
          </a:fontRef>
        </p:style>
      </p:cxnSp>
      <p:cxnSp>
        <p:nvCxnSpPr>
          <p:cNvPr id="28" name="Conector recto 27"/>
          <p:cNvCxnSpPr>
            <a:cxnSpLocks/>
          </p:cNvCxnSpPr>
          <p:nvPr/>
        </p:nvCxnSpPr>
        <p:spPr>
          <a:xfrm flipH="1">
            <a:off x="8522697" y="1484784"/>
            <a:ext cx="35820" cy="2952328"/>
          </a:xfrm>
          <a:prstGeom prst="line">
            <a:avLst/>
          </a:prstGeom>
          <a:ln w="19050">
            <a:solidFill>
              <a:schemeClr val="accent4"/>
            </a:solidFill>
            <a:prstDash val="sysDot"/>
          </a:ln>
        </p:spPr>
        <p:style>
          <a:lnRef idx="1">
            <a:schemeClr val="accent1"/>
          </a:lnRef>
          <a:fillRef idx="0">
            <a:schemeClr val="accent1"/>
          </a:fillRef>
          <a:effectRef idx="0">
            <a:schemeClr val="accent1"/>
          </a:effectRef>
          <a:fontRef idx="minor">
            <a:schemeClr val="tx1"/>
          </a:fontRef>
        </p:style>
      </p:cxnSp>
      <p:cxnSp>
        <p:nvCxnSpPr>
          <p:cNvPr id="4" name="Conector recto 3"/>
          <p:cNvCxnSpPr>
            <a:endCxn id="10" idx="1"/>
          </p:cNvCxnSpPr>
          <p:nvPr/>
        </p:nvCxnSpPr>
        <p:spPr>
          <a:xfrm flipV="1">
            <a:off x="983432" y="1950071"/>
            <a:ext cx="6552728" cy="38770"/>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67" name="Graphic 13">
            <a:extLst>
              <a:ext uri="{FF2B5EF4-FFF2-40B4-BE49-F238E27FC236}">
                <a16:creationId xmlns:a16="http://schemas.microsoft.com/office/drawing/2014/main" id="{CBFCF213-9AB8-422B-8F8D-9F6A01ED15F1}"/>
              </a:ext>
            </a:extLst>
          </p:cNvPr>
          <p:cNvPicPr>
            <a:picLocks noChangeAspect="1"/>
          </p:cNvPicPr>
          <p:nvPr/>
        </p:nvPicPr>
        <p:blipFill>
          <a:blip r:embed="rId2">
            <a:extLst>
              <a:ext uri="{96DAC541-7B7A-43D3-8B79-37D633B846F1}">
                <asvg:svgBlip xmlns:asvg="http://schemas.microsoft.com/office/drawing/2016/SVG/main" r:embed="rId3"/>
              </a:ext>
            </a:extLst>
          </a:blip>
          <a:srcRect r="13305" b="8553"/>
          <a:stretch>
            <a:fillRect/>
          </a:stretch>
        </p:blipFill>
        <p:spPr>
          <a:xfrm rot="19314106">
            <a:off x="10091405" y="-166653"/>
            <a:ext cx="3522628" cy="5177025"/>
          </a:xfrm>
          <a:custGeom>
            <a:avLst/>
            <a:gdLst>
              <a:gd name="connsiteX0" fmla="*/ 3522628 w 3522628"/>
              <a:gd name="connsiteY0" fmla="*/ 891962 h 5177025"/>
              <a:gd name="connsiteX1" fmla="*/ 162923 w 3522628"/>
              <a:gd name="connsiteY1" fmla="*/ 5177025 h 5177025"/>
              <a:gd name="connsiteX2" fmla="*/ 0 w 3522628"/>
              <a:gd name="connsiteY2" fmla="*/ 5049285 h 5177025"/>
              <a:gd name="connsiteX3" fmla="*/ 0 w 3522628"/>
              <a:gd name="connsiteY3" fmla="*/ 1923687 h 5177025"/>
              <a:gd name="connsiteX4" fmla="*/ 1508267 w 3522628"/>
              <a:gd name="connsiteY4" fmla="*/ 0 h 5177025"/>
              <a:gd name="connsiteX5" fmla="*/ 2384994 w 3522628"/>
              <a:gd name="connsiteY5" fmla="*/ 0 h 51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2628" h="5177025">
                <a:moveTo>
                  <a:pt x="3522628" y="891962"/>
                </a:moveTo>
                <a:lnTo>
                  <a:pt x="162923" y="5177025"/>
                </a:lnTo>
                <a:lnTo>
                  <a:pt x="0" y="5049285"/>
                </a:lnTo>
                <a:lnTo>
                  <a:pt x="0" y="1923687"/>
                </a:lnTo>
                <a:lnTo>
                  <a:pt x="1508267" y="0"/>
                </a:lnTo>
                <a:lnTo>
                  <a:pt x="2384994" y="0"/>
                </a:lnTo>
                <a:close/>
              </a:path>
            </a:pathLst>
          </a:custGeom>
        </p:spPr>
      </p:pic>
      <p:sp>
        <p:nvSpPr>
          <p:cNvPr id="68" name="Title 8"/>
          <p:cNvSpPr txBox="1">
            <a:spLocks/>
          </p:cNvSpPr>
          <p:nvPr/>
        </p:nvSpPr>
        <p:spPr>
          <a:xfrm>
            <a:off x="247310" y="230111"/>
            <a:ext cx="11016604" cy="863600"/>
          </a:xfrm>
          <a:prstGeom prst="rect">
            <a:avLst/>
          </a:prstGeom>
        </p:spPr>
        <p:txBody>
          <a:bodyPr/>
          <a:lstStyle>
            <a:lvl1pPr algn="l" defTabSz="914400" rtl="0" eaLnBrk="1" latinLnBrk="0" hangingPunct="1">
              <a:lnSpc>
                <a:spcPts val="3000"/>
              </a:lnSpc>
              <a:spcBef>
                <a:spcPct val="0"/>
              </a:spcBef>
              <a:buNone/>
              <a:defRPr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a:lstStyle>
          <a:p>
            <a:r>
              <a:rPr lang="es-ES" dirty="0" err="1"/>
              <a:t>User</a:t>
            </a:r>
            <a:r>
              <a:rPr lang="es-ES" dirty="0"/>
              <a:t> </a:t>
            </a:r>
            <a:r>
              <a:rPr lang="es-ES" dirty="0" err="1"/>
              <a:t>Story</a:t>
            </a:r>
            <a:r>
              <a:rPr lang="es-ES" dirty="0"/>
              <a:t> </a:t>
            </a:r>
            <a:r>
              <a:rPr lang="es-ES" dirty="0" err="1"/>
              <a:t>Map</a:t>
            </a:r>
            <a:endParaRPr lang="es-ES" dirty="0"/>
          </a:p>
        </p:txBody>
      </p:sp>
      <p:pic>
        <p:nvPicPr>
          <p:cNvPr id="121" name="Graphic 4">
            <a:extLst>
              <a:ext uri="{FF2B5EF4-FFF2-40B4-BE49-F238E27FC236}">
                <a16:creationId xmlns:a16="http://schemas.microsoft.com/office/drawing/2014/main" id="{25EEA1D4-3AF7-42D7-AE97-AE404AECFAEB}"/>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81836" t="-4713" b="16530"/>
          <a:stretch/>
        </p:blipFill>
        <p:spPr>
          <a:xfrm>
            <a:off x="11547793" y="188640"/>
            <a:ext cx="424356" cy="459624"/>
          </a:xfrm>
          <a:prstGeom prst="rect">
            <a:avLst/>
          </a:prstGeom>
        </p:spPr>
      </p:pic>
      <p:sp>
        <p:nvSpPr>
          <p:cNvPr id="3" name="CuadroTexto 2"/>
          <p:cNvSpPr txBox="1"/>
          <p:nvPr/>
        </p:nvSpPr>
        <p:spPr>
          <a:xfrm>
            <a:off x="1703512" y="1643604"/>
            <a:ext cx="2088232" cy="612934"/>
          </a:xfrm>
          <a:prstGeom prst="roundRect">
            <a:avLst/>
          </a:prstGeom>
          <a:solidFill>
            <a:schemeClr val="accent1"/>
          </a:solidFill>
        </p:spPr>
        <p:txBody>
          <a:bodyPr wrap="square" rtlCol="0" anchor="ctr">
            <a:spAutoFit/>
          </a:bodyPr>
          <a:lstStyle/>
          <a:p>
            <a:pPr algn="ctr"/>
            <a:endParaRPr lang="es-ES" sz="1000">
              <a:solidFill>
                <a:schemeClr val="bg1"/>
              </a:solidFill>
            </a:endParaRPr>
          </a:p>
          <a:p>
            <a:pPr algn="ctr"/>
            <a:r>
              <a:rPr lang="es-ES" sz="1000" dirty="0">
                <a:solidFill>
                  <a:schemeClr val="bg1"/>
                </a:solidFill>
              </a:rPr>
              <a:t>R</a:t>
            </a:r>
            <a:r>
              <a:rPr lang="es-ES_tradnl" sz="1000">
                <a:solidFill>
                  <a:schemeClr val="bg1"/>
                </a:solidFill>
              </a:rPr>
              <a:t>egister and log in</a:t>
            </a:r>
          </a:p>
          <a:p>
            <a:pPr algn="ctr"/>
            <a:endParaRPr lang="es-ES_tradnl" sz="1000" dirty="0">
              <a:solidFill>
                <a:schemeClr val="bg1"/>
              </a:solidFill>
            </a:endParaRPr>
          </a:p>
        </p:txBody>
      </p:sp>
      <p:sp>
        <p:nvSpPr>
          <p:cNvPr id="9" name="CuadroTexto 8"/>
          <p:cNvSpPr txBox="1"/>
          <p:nvPr/>
        </p:nvSpPr>
        <p:spPr>
          <a:xfrm>
            <a:off x="4619836" y="1643604"/>
            <a:ext cx="2088232" cy="612934"/>
          </a:xfrm>
          <a:prstGeom prst="roundRect">
            <a:avLst/>
          </a:prstGeom>
          <a:solidFill>
            <a:schemeClr val="accent1"/>
          </a:solidFill>
        </p:spPr>
        <p:txBody>
          <a:bodyPr wrap="square" rtlCol="0" anchor="ctr">
            <a:spAutoFit/>
          </a:bodyPr>
          <a:lstStyle/>
          <a:p>
            <a:pPr algn="ctr"/>
            <a:endParaRPr lang="es-ES_tradnl" sz="1000" dirty="0">
              <a:solidFill>
                <a:schemeClr val="bg1"/>
              </a:solidFill>
            </a:endParaRPr>
          </a:p>
          <a:p>
            <a:pPr algn="ctr"/>
            <a:r>
              <a:rPr lang="es-ES_tradnl" sz="1000" dirty="0" err="1">
                <a:solidFill>
                  <a:schemeClr val="bg1"/>
                </a:solidFill>
              </a:rPr>
              <a:t>Join</a:t>
            </a:r>
            <a:r>
              <a:rPr lang="es-ES_tradnl" sz="1000" dirty="0">
                <a:solidFill>
                  <a:schemeClr val="bg1"/>
                </a:solidFill>
              </a:rPr>
              <a:t> and </a:t>
            </a:r>
            <a:r>
              <a:rPr lang="es-ES_tradnl" sz="1000" dirty="0" err="1">
                <a:solidFill>
                  <a:schemeClr val="bg1"/>
                </a:solidFill>
              </a:rPr>
              <a:t>consult</a:t>
            </a:r>
            <a:r>
              <a:rPr lang="es-ES_tradnl" sz="1000" dirty="0">
                <a:solidFill>
                  <a:schemeClr val="bg1"/>
                </a:solidFill>
              </a:rPr>
              <a:t> </a:t>
            </a:r>
            <a:r>
              <a:rPr lang="es-ES_tradnl" sz="1000" dirty="0" err="1">
                <a:solidFill>
                  <a:schemeClr val="bg1"/>
                </a:solidFill>
              </a:rPr>
              <a:t>the</a:t>
            </a:r>
            <a:r>
              <a:rPr lang="es-ES_tradnl" sz="1000" dirty="0">
                <a:solidFill>
                  <a:schemeClr val="bg1"/>
                </a:solidFill>
              </a:rPr>
              <a:t> </a:t>
            </a:r>
            <a:r>
              <a:rPr lang="es-ES_tradnl" sz="1000" dirty="0" err="1">
                <a:solidFill>
                  <a:schemeClr val="bg1"/>
                </a:solidFill>
              </a:rPr>
              <a:t>queue</a:t>
            </a:r>
            <a:endParaRPr lang="es-ES_tradnl" sz="1000" dirty="0">
              <a:solidFill>
                <a:schemeClr val="bg1"/>
              </a:solidFill>
            </a:endParaRPr>
          </a:p>
          <a:p>
            <a:pPr algn="ctr"/>
            <a:endParaRPr lang="es-ES_tradnl" sz="1000" dirty="0">
              <a:solidFill>
                <a:schemeClr val="bg1"/>
              </a:solidFill>
            </a:endParaRPr>
          </a:p>
        </p:txBody>
      </p:sp>
      <p:sp>
        <p:nvSpPr>
          <p:cNvPr id="10" name="CuadroTexto 9"/>
          <p:cNvSpPr txBox="1"/>
          <p:nvPr/>
        </p:nvSpPr>
        <p:spPr>
          <a:xfrm>
            <a:off x="7536160" y="1643604"/>
            <a:ext cx="2088232" cy="612934"/>
          </a:xfrm>
          <a:prstGeom prst="roundRect">
            <a:avLst/>
          </a:prstGeom>
          <a:solidFill>
            <a:schemeClr val="accent1"/>
          </a:solidFill>
        </p:spPr>
        <p:txBody>
          <a:bodyPr wrap="square" rtlCol="0" anchor="ctr">
            <a:spAutoFit/>
          </a:bodyPr>
          <a:lstStyle/>
          <a:p>
            <a:pPr algn="ctr"/>
            <a:endParaRPr lang="es-ES_tradnl" sz="1000" dirty="0">
              <a:solidFill>
                <a:schemeClr val="bg1"/>
              </a:solidFill>
            </a:endParaRPr>
          </a:p>
          <a:p>
            <a:pPr algn="ctr"/>
            <a:r>
              <a:rPr lang="es-ES_tradnl" sz="1000" dirty="0" err="1">
                <a:solidFill>
                  <a:schemeClr val="bg1"/>
                </a:solidFill>
              </a:rPr>
              <a:t>Operate</a:t>
            </a:r>
            <a:r>
              <a:rPr lang="es-ES_tradnl" sz="1000" dirty="0">
                <a:solidFill>
                  <a:schemeClr val="bg1"/>
                </a:solidFill>
              </a:rPr>
              <a:t> </a:t>
            </a:r>
            <a:r>
              <a:rPr lang="es-ES_tradnl" sz="1000" dirty="0" err="1">
                <a:solidFill>
                  <a:schemeClr val="bg1"/>
                </a:solidFill>
              </a:rPr>
              <a:t>the</a:t>
            </a:r>
            <a:r>
              <a:rPr lang="es-ES_tradnl" sz="1000" dirty="0">
                <a:solidFill>
                  <a:schemeClr val="bg1"/>
                </a:solidFill>
              </a:rPr>
              <a:t> </a:t>
            </a:r>
            <a:r>
              <a:rPr lang="es-ES_tradnl" sz="1000" dirty="0" err="1">
                <a:solidFill>
                  <a:schemeClr val="bg1"/>
                </a:solidFill>
              </a:rPr>
              <a:t>queue</a:t>
            </a:r>
            <a:endParaRPr lang="es-ES_tradnl" sz="1000" dirty="0">
              <a:solidFill>
                <a:schemeClr val="bg1"/>
              </a:solidFill>
            </a:endParaRPr>
          </a:p>
          <a:p>
            <a:pPr algn="ctr"/>
            <a:endParaRPr lang="es-ES_tradnl" sz="1000" dirty="0">
              <a:solidFill>
                <a:schemeClr val="bg1"/>
              </a:solidFill>
            </a:endParaRPr>
          </a:p>
        </p:txBody>
      </p:sp>
      <p:sp>
        <p:nvSpPr>
          <p:cNvPr id="13" name="CuadroTexto 12"/>
          <p:cNvSpPr txBox="1"/>
          <p:nvPr/>
        </p:nvSpPr>
        <p:spPr>
          <a:xfrm>
            <a:off x="4619836" y="2495985"/>
            <a:ext cx="2088232" cy="612934"/>
          </a:xfrm>
          <a:prstGeom prst="roundRect">
            <a:avLst/>
          </a:prstGeom>
          <a:solidFill>
            <a:schemeClr val="bg1"/>
          </a:solidFill>
        </p:spPr>
        <p:txBody>
          <a:bodyPr wrap="square" rtlCol="0" anchor="ctr">
            <a:spAutoFit/>
          </a:bodyPr>
          <a:lstStyle/>
          <a:p>
            <a:pPr algn="ctr"/>
            <a:endParaRPr lang="es-ES_tradnl" sz="1000" dirty="0"/>
          </a:p>
          <a:p>
            <a:pPr algn="ctr"/>
            <a:r>
              <a:rPr lang="es-ES_tradnl" sz="1000" dirty="0" err="1"/>
              <a:t>See</a:t>
            </a:r>
            <a:r>
              <a:rPr lang="es-ES_tradnl" sz="1000" dirty="0"/>
              <a:t> </a:t>
            </a:r>
            <a:r>
              <a:rPr lang="es-ES_tradnl" sz="1000" dirty="0" err="1"/>
              <a:t>the</a:t>
            </a:r>
            <a:r>
              <a:rPr lang="es-ES_tradnl" sz="1000" dirty="0"/>
              <a:t> home </a:t>
            </a:r>
            <a:r>
              <a:rPr lang="es-ES_tradnl" sz="1000" dirty="0" err="1"/>
              <a:t>screen</a:t>
            </a:r>
            <a:endParaRPr lang="es-ES_tradnl" sz="1000" dirty="0"/>
          </a:p>
          <a:p>
            <a:pPr algn="ctr"/>
            <a:endParaRPr lang="es-ES_tradnl" sz="1000" dirty="0"/>
          </a:p>
        </p:txBody>
      </p:sp>
      <p:sp>
        <p:nvSpPr>
          <p:cNvPr id="15" name="CuadroTexto 14"/>
          <p:cNvSpPr txBox="1"/>
          <p:nvPr/>
        </p:nvSpPr>
        <p:spPr>
          <a:xfrm>
            <a:off x="1703512" y="4227792"/>
            <a:ext cx="2088232" cy="612934"/>
          </a:xfrm>
          <a:prstGeom prst="roundRect">
            <a:avLst/>
          </a:prstGeom>
          <a:solidFill>
            <a:schemeClr val="bg1"/>
          </a:solidFill>
        </p:spPr>
        <p:txBody>
          <a:bodyPr wrap="square" rtlCol="0" anchor="ctr">
            <a:spAutoFit/>
          </a:bodyPr>
          <a:lstStyle/>
          <a:p>
            <a:pPr algn="ctr"/>
            <a:endParaRPr lang="es-ES_tradnl" sz="1000" dirty="0"/>
          </a:p>
          <a:p>
            <a:pPr algn="ctr"/>
            <a:r>
              <a:rPr lang="es-ES_tradnl" sz="1000" dirty="0" err="1"/>
              <a:t>Read</a:t>
            </a:r>
            <a:r>
              <a:rPr lang="es-ES_tradnl" sz="1000" dirty="0"/>
              <a:t> </a:t>
            </a:r>
            <a:r>
              <a:rPr lang="es-ES_tradnl" sz="1000" dirty="0" err="1"/>
              <a:t>Terms</a:t>
            </a:r>
            <a:r>
              <a:rPr lang="es-ES_tradnl" sz="1000" dirty="0"/>
              <a:t> &amp; </a:t>
            </a:r>
            <a:r>
              <a:rPr lang="es-ES_tradnl" sz="1000" dirty="0" err="1"/>
              <a:t>Conditions</a:t>
            </a:r>
            <a:endParaRPr lang="es-ES_tradnl" sz="1000" dirty="0"/>
          </a:p>
          <a:p>
            <a:pPr algn="ctr"/>
            <a:endParaRPr lang="es-ES_tradnl" sz="1000" dirty="0"/>
          </a:p>
        </p:txBody>
      </p:sp>
      <p:sp>
        <p:nvSpPr>
          <p:cNvPr id="16" name="CuadroTexto 15"/>
          <p:cNvSpPr txBox="1"/>
          <p:nvPr/>
        </p:nvSpPr>
        <p:spPr>
          <a:xfrm>
            <a:off x="4619836" y="3296086"/>
            <a:ext cx="2088232" cy="612934"/>
          </a:xfrm>
          <a:prstGeom prst="roundRect">
            <a:avLst/>
          </a:prstGeom>
          <a:solidFill>
            <a:schemeClr val="bg1"/>
          </a:solidFill>
        </p:spPr>
        <p:txBody>
          <a:bodyPr wrap="square" rtlCol="0" anchor="ctr">
            <a:spAutoFit/>
          </a:bodyPr>
          <a:lstStyle/>
          <a:p>
            <a:pPr algn="ctr"/>
            <a:endParaRPr lang="es-ES_tradnl" sz="1000" dirty="0"/>
          </a:p>
          <a:p>
            <a:pPr algn="ctr"/>
            <a:r>
              <a:rPr lang="es-ES_tradnl" sz="1000" dirty="0" err="1"/>
              <a:t>Request</a:t>
            </a:r>
            <a:r>
              <a:rPr lang="es-ES_tradnl" sz="1000" dirty="0"/>
              <a:t> </a:t>
            </a:r>
            <a:r>
              <a:rPr lang="es-ES_tradnl" sz="1000" dirty="0" err="1"/>
              <a:t>to</a:t>
            </a:r>
            <a:r>
              <a:rPr lang="es-ES_tradnl" sz="1000" dirty="0"/>
              <a:t> </a:t>
            </a:r>
            <a:r>
              <a:rPr lang="es-ES_tradnl" sz="1000" dirty="0" err="1"/>
              <a:t>join</a:t>
            </a:r>
            <a:endParaRPr lang="es-ES_tradnl" sz="1000" dirty="0"/>
          </a:p>
          <a:p>
            <a:pPr algn="ctr"/>
            <a:endParaRPr lang="es-ES_tradnl" sz="1000" dirty="0"/>
          </a:p>
        </p:txBody>
      </p:sp>
      <p:sp>
        <p:nvSpPr>
          <p:cNvPr id="17" name="CuadroTexto 16"/>
          <p:cNvSpPr txBox="1"/>
          <p:nvPr/>
        </p:nvSpPr>
        <p:spPr>
          <a:xfrm>
            <a:off x="7510879" y="2495985"/>
            <a:ext cx="2088232" cy="612934"/>
          </a:xfrm>
          <a:prstGeom prst="roundRect">
            <a:avLst/>
          </a:prstGeom>
          <a:solidFill>
            <a:schemeClr val="bg1"/>
          </a:solidFill>
        </p:spPr>
        <p:txBody>
          <a:bodyPr wrap="square" rtlCol="0" anchor="ctr">
            <a:spAutoFit/>
          </a:bodyPr>
          <a:lstStyle/>
          <a:p>
            <a:pPr algn="ctr"/>
            <a:endParaRPr lang="es-ES_tradnl" sz="1000" dirty="0"/>
          </a:p>
          <a:p>
            <a:pPr algn="ctr"/>
            <a:r>
              <a:rPr lang="es-ES_tradnl" sz="1000" dirty="0" err="1"/>
              <a:t>Call</a:t>
            </a:r>
            <a:r>
              <a:rPr lang="es-ES_tradnl" sz="1000" dirty="0"/>
              <a:t> </a:t>
            </a:r>
            <a:r>
              <a:rPr lang="es-ES_tradnl" sz="1000" dirty="0" err="1"/>
              <a:t>next</a:t>
            </a:r>
            <a:r>
              <a:rPr lang="es-ES_tradnl" sz="1000" dirty="0"/>
              <a:t> </a:t>
            </a:r>
            <a:r>
              <a:rPr lang="es-ES_tradnl" sz="1000" dirty="0" err="1"/>
              <a:t>customer</a:t>
            </a:r>
            <a:endParaRPr lang="es-ES_tradnl" sz="1000" dirty="0"/>
          </a:p>
          <a:p>
            <a:pPr algn="ctr"/>
            <a:endParaRPr lang="es-ES_tradnl" sz="1000" dirty="0"/>
          </a:p>
        </p:txBody>
      </p:sp>
      <p:sp>
        <p:nvSpPr>
          <p:cNvPr id="18" name="CuadroTexto 17"/>
          <p:cNvSpPr txBox="1"/>
          <p:nvPr/>
        </p:nvSpPr>
        <p:spPr>
          <a:xfrm>
            <a:off x="1709156" y="2484402"/>
            <a:ext cx="2088232" cy="612934"/>
          </a:xfrm>
          <a:prstGeom prst="roundRect">
            <a:avLst/>
          </a:prstGeom>
          <a:solidFill>
            <a:schemeClr val="bg1"/>
          </a:solidFill>
        </p:spPr>
        <p:txBody>
          <a:bodyPr wrap="square" rtlCol="0" anchor="ctr">
            <a:spAutoFit/>
          </a:bodyPr>
          <a:lstStyle/>
          <a:p>
            <a:pPr algn="ctr"/>
            <a:endParaRPr lang="es-ES_tradnl" sz="1000" dirty="0"/>
          </a:p>
          <a:p>
            <a:pPr algn="ctr"/>
            <a:r>
              <a:rPr lang="es-ES_tradnl" sz="1000" dirty="0"/>
              <a:t>Show </a:t>
            </a:r>
            <a:r>
              <a:rPr lang="es-ES_tradnl" sz="1000" dirty="0" err="1"/>
              <a:t>the</a:t>
            </a:r>
            <a:r>
              <a:rPr lang="es-ES_tradnl" sz="1000" dirty="0"/>
              <a:t> </a:t>
            </a:r>
            <a:r>
              <a:rPr lang="es-ES_tradnl" sz="1000" dirty="0" err="1"/>
              <a:t>login</a:t>
            </a:r>
            <a:r>
              <a:rPr lang="es-ES_tradnl" sz="1000" dirty="0"/>
              <a:t> </a:t>
            </a:r>
            <a:r>
              <a:rPr lang="es-ES_tradnl" sz="1000" dirty="0" err="1"/>
              <a:t>screen</a:t>
            </a:r>
            <a:endParaRPr lang="es-ES_tradnl" sz="1000" dirty="0"/>
          </a:p>
          <a:p>
            <a:pPr algn="ctr"/>
            <a:endParaRPr lang="es-ES_tradnl" sz="1000" dirty="0"/>
          </a:p>
        </p:txBody>
      </p:sp>
      <p:sp>
        <p:nvSpPr>
          <p:cNvPr id="21" name="CuadroTexto 20"/>
          <p:cNvSpPr txBox="1"/>
          <p:nvPr/>
        </p:nvSpPr>
        <p:spPr>
          <a:xfrm>
            <a:off x="1683598" y="5122922"/>
            <a:ext cx="2088232" cy="612934"/>
          </a:xfrm>
          <a:prstGeom prst="roundRect">
            <a:avLst/>
          </a:prstGeom>
          <a:solidFill>
            <a:schemeClr val="bg1"/>
          </a:solidFill>
        </p:spPr>
        <p:txBody>
          <a:bodyPr wrap="square" rtlCol="0" anchor="ctr">
            <a:spAutoFit/>
          </a:bodyPr>
          <a:lstStyle/>
          <a:p>
            <a:pPr algn="ctr"/>
            <a:endParaRPr lang="es-ES_tradnl" sz="1000" dirty="0"/>
          </a:p>
          <a:p>
            <a:pPr algn="ctr"/>
            <a:r>
              <a:rPr lang="es-ES_tradnl" sz="1000" dirty="0"/>
              <a:t>Log </a:t>
            </a:r>
            <a:r>
              <a:rPr lang="es-ES_tradnl" sz="1000" dirty="0" err="1"/>
              <a:t>out</a:t>
            </a:r>
            <a:endParaRPr lang="es-ES_tradnl" sz="1000" dirty="0"/>
          </a:p>
          <a:p>
            <a:pPr algn="ctr"/>
            <a:endParaRPr lang="es-ES_tradnl" sz="1000" dirty="0"/>
          </a:p>
        </p:txBody>
      </p:sp>
      <p:sp>
        <p:nvSpPr>
          <p:cNvPr id="6" name="CuadroTexto 5"/>
          <p:cNvSpPr txBox="1"/>
          <p:nvPr/>
        </p:nvSpPr>
        <p:spPr>
          <a:xfrm>
            <a:off x="507344" y="1888813"/>
            <a:ext cx="864096" cy="200055"/>
          </a:xfrm>
          <a:prstGeom prst="rect">
            <a:avLst/>
          </a:prstGeom>
          <a:noFill/>
        </p:spPr>
        <p:txBody>
          <a:bodyPr wrap="square" rtlCol="0">
            <a:spAutoFit/>
          </a:bodyPr>
          <a:lstStyle/>
          <a:p>
            <a:r>
              <a:rPr lang="es-ES_tradnl" sz="700" b="1" dirty="0">
                <a:solidFill>
                  <a:schemeClr val="accent3"/>
                </a:solidFill>
              </a:rPr>
              <a:t>EPICS</a:t>
            </a:r>
          </a:p>
        </p:txBody>
      </p:sp>
      <p:sp>
        <p:nvSpPr>
          <p:cNvPr id="22" name="CuadroTexto 21"/>
          <p:cNvSpPr txBox="1"/>
          <p:nvPr/>
        </p:nvSpPr>
        <p:spPr>
          <a:xfrm>
            <a:off x="2234199" y="1244675"/>
            <a:ext cx="1026857" cy="200055"/>
          </a:xfrm>
          <a:prstGeom prst="rect">
            <a:avLst/>
          </a:prstGeom>
          <a:noFill/>
        </p:spPr>
        <p:txBody>
          <a:bodyPr wrap="square" rtlCol="0">
            <a:spAutoFit/>
          </a:bodyPr>
          <a:lstStyle/>
          <a:p>
            <a:pPr algn="ctr"/>
            <a:r>
              <a:rPr lang="es-ES_tradnl" sz="700" b="1" dirty="0">
                <a:solidFill>
                  <a:schemeClr val="accent3"/>
                </a:solidFill>
              </a:rPr>
              <a:t>USER STORIES</a:t>
            </a:r>
          </a:p>
        </p:txBody>
      </p:sp>
      <p:sp>
        <p:nvSpPr>
          <p:cNvPr id="23" name="CuadroTexto 22"/>
          <p:cNvSpPr txBox="1"/>
          <p:nvPr/>
        </p:nvSpPr>
        <p:spPr>
          <a:xfrm>
            <a:off x="5043386" y="1225871"/>
            <a:ext cx="1152128" cy="200055"/>
          </a:xfrm>
          <a:prstGeom prst="rect">
            <a:avLst/>
          </a:prstGeom>
          <a:noFill/>
        </p:spPr>
        <p:txBody>
          <a:bodyPr wrap="square" rtlCol="0">
            <a:spAutoFit/>
          </a:bodyPr>
          <a:lstStyle/>
          <a:p>
            <a:pPr algn="ctr"/>
            <a:r>
              <a:rPr lang="es-ES_tradnl" sz="700" b="1">
                <a:solidFill>
                  <a:schemeClr val="accent3"/>
                </a:solidFill>
              </a:rPr>
              <a:t>USER </a:t>
            </a:r>
            <a:r>
              <a:rPr lang="es-ES_tradnl" sz="700" b="1" dirty="0">
                <a:solidFill>
                  <a:schemeClr val="accent3"/>
                </a:solidFill>
              </a:rPr>
              <a:t>STORIES</a:t>
            </a:r>
          </a:p>
        </p:txBody>
      </p:sp>
      <p:sp>
        <p:nvSpPr>
          <p:cNvPr id="25" name="CuadroTexto 24"/>
          <p:cNvSpPr txBox="1"/>
          <p:nvPr/>
        </p:nvSpPr>
        <p:spPr>
          <a:xfrm>
            <a:off x="7904485" y="1225871"/>
            <a:ext cx="1308062" cy="200055"/>
          </a:xfrm>
          <a:prstGeom prst="rect">
            <a:avLst/>
          </a:prstGeom>
          <a:noFill/>
        </p:spPr>
        <p:txBody>
          <a:bodyPr wrap="square" rtlCol="0">
            <a:spAutoFit/>
          </a:bodyPr>
          <a:lstStyle/>
          <a:p>
            <a:pPr algn="ctr"/>
            <a:r>
              <a:rPr lang="es-ES_tradnl" sz="700" b="1">
                <a:solidFill>
                  <a:schemeClr val="accent3"/>
                </a:solidFill>
              </a:rPr>
              <a:t>USER </a:t>
            </a:r>
            <a:r>
              <a:rPr lang="es-ES_tradnl" sz="700" b="1" dirty="0">
                <a:solidFill>
                  <a:schemeClr val="accent3"/>
                </a:solidFill>
              </a:rPr>
              <a:t>STORIES</a:t>
            </a:r>
          </a:p>
        </p:txBody>
      </p:sp>
      <p:sp>
        <p:nvSpPr>
          <p:cNvPr id="24" name="CuadroTexto 17">
            <a:extLst>
              <a:ext uri="{FF2B5EF4-FFF2-40B4-BE49-F238E27FC236}">
                <a16:creationId xmlns:a16="http://schemas.microsoft.com/office/drawing/2014/main" id="{93F6E563-30B7-469F-B969-2F6C40D01EAC}"/>
              </a:ext>
            </a:extLst>
          </p:cNvPr>
          <p:cNvSpPr txBox="1"/>
          <p:nvPr/>
        </p:nvSpPr>
        <p:spPr>
          <a:xfrm>
            <a:off x="1703512" y="3248902"/>
            <a:ext cx="2088232" cy="783193"/>
          </a:xfrm>
          <a:prstGeom prst="roundRect">
            <a:avLst/>
          </a:prstGeom>
          <a:solidFill>
            <a:schemeClr val="bg1"/>
          </a:solidFill>
        </p:spPr>
        <p:txBody>
          <a:bodyPr wrap="square" rtlCol="0" anchor="ctr">
            <a:spAutoFit/>
          </a:bodyPr>
          <a:lstStyle/>
          <a:p>
            <a:pPr algn="ctr"/>
            <a:endParaRPr lang="es-ES_tradnl" sz="1000" dirty="0"/>
          </a:p>
          <a:p>
            <a:pPr algn="ctr"/>
            <a:r>
              <a:rPr lang="es-ES_tradnl" sz="1000" dirty="0" err="1"/>
              <a:t>Register</a:t>
            </a:r>
            <a:r>
              <a:rPr lang="es-ES_tradnl" sz="1000" dirty="0"/>
              <a:t> in </a:t>
            </a:r>
            <a:r>
              <a:rPr lang="es-ES_tradnl" sz="1000" dirty="0" err="1"/>
              <a:t>the</a:t>
            </a:r>
            <a:r>
              <a:rPr lang="es-ES_tradnl" sz="1000" dirty="0"/>
              <a:t> </a:t>
            </a:r>
            <a:r>
              <a:rPr lang="es-ES_tradnl" sz="1000" dirty="0" err="1"/>
              <a:t>queue</a:t>
            </a:r>
            <a:r>
              <a:rPr lang="es-ES_tradnl" sz="1000" dirty="0"/>
              <a:t> </a:t>
            </a:r>
            <a:r>
              <a:rPr lang="es-ES_tradnl" sz="1000" dirty="0" err="1"/>
              <a:t>system</a:t>
            </a:r>
            <a:endParaRPr lang="es-ES_tradnl" sz="1000" dirty="0"/>
          </a:p>
          <a:p>
            <a:pPr algn="ctr"/>
            <a:endParaRPr lang="es-ES_tradnl" sz="1000" dirty="0"/>
          </a:p>
        </p:txBody>
      </p:sp>
      <p:sp>
        <p:nvSpPr>
          <p:cNvPr id="26" name="CuadroTexto 16">
            <a:extLst>
              <a:ext uri="{FF2B5EF4-FFF2-40B4-BE49-F238E27FC236}">
                <a16:creationId xmlns:a16="http://schemas.microsoft.com/office/drawing/2014/main" id="{19A57FB3-334D-49CA-8FC3-35994B3AE651}"/>
              </a:ext>
            </a:extLst>
          </p:cNvPr>
          <p:cNvSpPr txBox="1"/>
          <p:nvPr/>
        </p:nvSpPr>
        <p:spPr>
          <a:xfrm>
            <a:off x="7513380" y="3296086"/>
            <a:ext cx="2088232" cy="612934"/>
          </a:xfrm>
          <a:prstGeom prst="roundRect">
            <a:avLst/>
          </a:prstGeom>
          <a:solidFill>
            <a:schemeClr val="bg1"/>
          </a:solidFill>
        </p:spPr>
        <p:txBody>
          <a:bodyPr wrap="square" rtlCol="0" anchor="ctr">
            <a:spAutoFit/>
          </a:bodyPr>
          <a:lstStyle/>
          <a:p>
            <a:pPr algn="ctr"/>
            <a:endParaRPr lang="es-ES_tradnl" sz="1000" dirty="0"/>
          </a:p>
          <a:p>
            <a:pPr algn="ctr"/>
            <a:r>
              <a:rPr lang="es-ES_tradnl" sz="1000" dirty="0" err="1"/>
              <a:t>Start</a:t>
            </a:r>
            <a:r>
              <a:rPr lang="es-ES_tradnl" sz="1000" dirty="0"/>
              <a:t> </a:t>
            </a:r>
            <a:r>
              <a:rPr lang="es-ES_tradnl" sz="1000" dirty="0" err="1"/>
              <a:t>the</a:t>
            </a:r>
            <a:r>
              <a:rPr lang="es-ES_tradnl" sz="1000" dirty="0"/>
              <a:t> </a:t>
            </a:r>
            <a:r>
              <a:rPr lang="es-ES_tradnl" sz="1000" dirty="0" err="1"/>
              <a:t>queue</a:t>
            </a:r>
            <a:endParaRPr lang="es-ES_tradnl" sz="1000" dirty="0"/>
          </a:p>
          <a:p>
            <a:pPr algn="ctr"/>
            <a:endParaRPr lang="es-ES_tradnl" sz="1000" dirty="0"/>
          </a:p>
        </p:txBody>
      </p:sp>
      <p:sp>
        <p:nvSpPr>
          <p:cNvPr id="27" name="CuadroTexto 15">
            <a:extLst>
              <a:ext uri="{FF2B5EF4-FFF2-40B4-BE49-F238E27FC236}">
                <a16:creationId xmlns:a16="http://schemas.microsoft.com/office/drawing/2014/main" id="{F58774B8-67B2-458C-BBEF-84FC4C72A783}"/>
              </a:ext>
            </a:extLst>
          </p:cNvPr>
          <p:cNvSpPr txBox="1"/>
          <p:nvPr/>
        </p:nvSpPr>
        <p:spPr>
          <a:xfrm>
            <a:off x="4599923" y="4190933"/>
            <a:ext cx="2088232" cy="612934"/>
          </a:xfrm>
          <a:prstGeom prst="roundRect">
            <a:avLst/>
          </a:prstGeom>
          <a:solidFill>
            <a:schemeClr val="bg1"/>
          </a:solidFill>
        </p:spPr>
        <p:txBody>
          <a:bodyPr wrap="square" rtlCol="0" anchor="ctr">
            <a:spAutoFit/>
          </a:bodyPr>
          <a:lstStyle/>
          <a:p>
            <a:pPr algn="ctr"/>
            <a:endParaRPr lang="es-ES_tradnl" sz="1000" dirty="0"/>
          </a:p>
          <a:p>
            <a:pPr algn="ctr"/>
            <a:r>
              <a:rPr lang="es-ES_tradnl" sz="1000" dirty="0" err="1"/>
              <a:t>Calculate</a:t>
            </a:r>
            <a:r>
              <a:rPr lang="es-ES_tradnl" sz="1000" dirty="0"/>
              <a:t> </a:t>
            </a:r>
            <a:r>
              <a:rPr lang="es-ES_tradnl" sz="1000" dirty="0" err="1"/>
              <a:t>the</a:t>
            </a:r>
            <a:r>
              <a:rPr lang="es-ES_tradnl" sz="1000" dirty="0"/>
              <a:t> </a:t>
            </a:r>
            <a:r>
              <a:rPr lang="es-ES_tradnl" sz="1000" dirty="0" err="1"/>
              <a:t>waiting</a:t>
            </a:r>
            <a:r>
              <a:rPr lang="es-ES_tradnl" sz="1000" dirty="0"/>
              <a:t> time</a:t>
            </a:r>
          </a:p>
          <a:p>
            <a:pPr algn="ctr"/>
            <a:endParaRPr lang="es-ES_tradnl" sz="1000" dirty="0"/>
          </a:p>
        </p:txBody>
      </p:sp>
      <p:sp>
        <p:nvSpPr>
          <p:cNvPr id="30" name="CuadroTexto 15">
            <a:extLst>
              <a:ext uri="{FF2B5EF4-FFF2-40B4-BE49-F238E27FC236}">
                <a16:creationId xmlns:a16="http://schemas.microsoft.com/office/drawing/2014/main" id="{08D637AA-6C87-4EA4-A3F6-88502B5FE475}"/>
              </a:ext>
            </a:extLst>
          </p:cNvPr>
          <p:cNvSpPr txBox="1"/>
          <p:nvPr/>
        </p:nvSpPr>
        <p:spPr>
          <a:xfrm>
            <a:off x="4599923" y="5122922"/>
            <a:ext cx="2088232" cy="612934"/>
          </a:xfrm>
          <a:prstGeom prst="roundRect">
            <a:avLst/>
          </a:prstGeom>
          <a:solidFill>
            <a:schemeClr val="bg1"/>
          </a:solidFill>
        </p:spPr>
        <p:txBody>
          <a:bodyPr wrap="square" rtlCol="0" anchor="ctr">
            <a:spAutoFit/>
          </a:bodyPr>
          <a:lstStyle/>
          <a:p>
            <a:pPr algn="ctr"/>
            <a:endParaRPr lang="es-ES_tradnl" sz="1000" dirty="0"/>
          </a:p>
          <a:p>
            <a:pPr algn="ctr"/>
            <a:r>
              <a:rPr lang="es-ES_tradnl" sz="1000" dirty="0"/>
              <a:t>Show status </a:t>
            </a:r>
            <a:r>
              <a:rPr lang="es-ES_tradnl" sz="1000" dirty="0" err="1"/>
              <a:t>of</a:t>
            </a:r>
            <a:r>
              <a:rPr lang="es-ES_tradnl" sz="1000" dirty="0"/>
              <a:t> </a:t>
            </a:r>
            <a:r>
              <a:rPr lang="es-ES_tradnl" sz="1000" dirty="0" err="1"/>
              <a:t>the</a:t>
            </a:r>
            <a:r>
              <a:rPr lang="es-ES_tradnl" sz="1000" dirty="0"/>
              <a:t> </a:t>
            </a:r>
            <a:r>
              <a:rPr lang="es-ES_tradnl" sz="1000" dirty="0" err="1"/>
              <a:t>queue</a:t>
            </a:r>
            <a:endParaRPr lang="es-ES_tradnl" sz="1000" dirty="0"/>
          </a:p>
          <a:p>
            <a:pPr algn="ctr"/>
            <a:endParaRPr lang="es-ES_tradnl" sz="1000" dirty="0"/>
          </a:p>
        </p:txBody>
      </p:sp>
      <p:sp>
        <p:nvSpPr>
          <p:cNvPr id="29" name="CuadroTexto 16">
            <a:extLst>
              <a:ext uri="{FF2B5EF4-FFF2-40B4-BE49-F238E27FC236}">
                <a16:creationId xmlns:a16="http://schemas.microsoft.com/office/drawing/2014/main" id="{852BB0E3-42F1-431E-A40A-05417C533767}"/>
              </a:ext>
            </a:extLst>
          </p:cNvPr>
          <p:cNvSpPr txBox="1"/>
          <p:nvPr/>
        </p:nvSpPr>
        <p:spPr>
          <a:xfrm>
            <a:off x="7516061" y="4114402"/>
            <a:ext cx="2088232" cy="612934"/>
          </a:xfrm>
          <a:prstGeom prst="roundRect">
            <a:avLst/>
          </a:prstGeom>
          <a:solidFill>
            <a:schemeClr val="bg1"/>
          </a:solidFill>
        </p:spPr>
        <p:txBody>
          <a:bodyPr wrap="square" rtlCol="0" anchor="ctr">
            <a:spAutoFit/>
          </a:bodyPr>
          <a:lstStyle/>
          <a:p>
            <a:pPr algn="ctr"/>
            <a:endParaRPr lang="es-ES_tradnl" sz="1000" dirty="0"/>
          </a:p>
          <a:p>
            <a:pPr algn="ctr"/>
            <a:r>
              <a:rPr lang="es-ES_tradnl" sz="1000" dirty="0"/>
              <a:t>Stop </a:t>
            </a:r>
            <a:r>
              <a:rPr lang="es-ES_tradnl" sz="1000" dirty="0" err="1"/>
              <a:t>the</a:t>
            </a:r>
            <a:r>
              <a:rPr lang="es-ES_tradnl" sz="1000" dirty="0"/>
              <a:t> </a:t>
            </a:r>
            <a:r>
              <a:rPr lang="es-ES_tradnl" sz="1000" dirty="0" err="1"/>
              <a:t>queue</a:t>
            </a:r>
            <a:endParaRPr lang="es-ES_tradnl" sz="1000" dirty="0"/>
          </a:p>
          <a:p>
            <a:pPr algn="ctr"/>
            <a:endParaRPr lang="es-ES_tradnl" sz="1000" dirty="0"/>
          </a:p>
        </p:txBody>
      </p:sp>
    </p:spTree>
    <p:extLst>
      <p:ext uri="{BB962C8B-B14F-4D97-AF65-F5344CB8AC3E}">
        <p14:creationId xmlns:p14="http://schemas.microsoft.com/office/powerpoint/2010/main" val="42348001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 name="Retângulo 43">
            <a:extLst>
              <a:ext uri="{FF2B5EF4-FFF2-40B4-BE49-F238E27FC236}">
                <a16:creationId xmlns:a16="http://schemas.microsoft.com/office/drawing/2014/main" id="{834ADCB4-BFB1-450D-8F6D-64217F4CD92C}"/>
              </a:ext>
            </a:extLst>
          </p:cNvPr>
          <p:cNvSpPr/>
          <p:nvPr/>
        </p:nvSpPr>
        <p:spPr>
          <a:xfrm>
            <a:off x="191344" y="6515877"/>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6" name="TextBox 5">
            <a:extLst>
              <a:ext uri="{FF2B5EF4-FFF2-40B4-BE49-F238E27FC236}">
                <a16:creationId xmlns:a16="http://schemas.microsoft.com/office/drawing/2014/main" id="{BE66596E-F9AB-4F87-8D95-416F7F655B33}"/>
              </a:ext>
            </a:extLst>
          </p:cNvPr>
          <p:cNvSpPr txBox="1"/>
          <p:nvPr/>
        </p:nvSpPr>
        <p:spPr>
          <a:xfrm>
            <a:off x="5430898" y="1340768"/>
            <a:ext cx="6088013" cy="2031325"/>
          </a:xfrm>
          <a:prstGeom prst="rect">
            <a:avLst/>
          </a:prstGeom>
          <a:noFill/>
        </p:spPr>
        <p:txBody>
          <a:bodyPr wrap="none" rtlCol="0">
            <a:spAutoFit/>
          </a:bodyPr>
          <a:lstStyle/>
          <a:p>
            <a:pPr>
              <a:lnSpc>
                <a:spcPct val="150000"/>
              </a:lnSpc>
            </a:pPr>
            <a:r>
              <a:rPr lang="es-ES_tradnl" sz="1200" dirty="0"/>
              <a:t>At </a:t>
            </a:r>
            <a:r>
              <a:rPr lang="es-ES_tradnl" sz="1200" dirty="0" err="1"/>
              <a:t>this</a:t>
            </a:r>
            <a:r>
              <a:rPr lang="es-ES_tradnl" sz="1200" dirty="0"/>
              <a:t> step, </a:t>
            </a:r>
            <a:r>
              <a:rPr lang="es-ES_tradnl" sz="1200" dirty="0" err="1"/>
              <a:t>the</a:t>
            </a:r>
            <a:r>
              <a:rPr lang="es-ES_tradnl" sz="1200" dirty="0"/>
              <a:t> </a:t>
            </a:r>
            <a:r>
              <a:rPr lang="es-ES_tradnl" sz="1200" dirty="0" err="1"/>
              <a:t>user</a:t>
            </a:r>
            <a:r>
              <a:rPr lang="es-ES_tradnl" sz="1200" dirty="0"/>
              <a:t> </a:t>
            </a:r>
            <a:r>
              <a:rPr lang="es-ES_tradnl" sz="1200" dirty="0" err="1"/>
              <a:t>registers</a:t>
            </a:r>
            <a:r>
              <a:rPr lang="es-ES_tradnl" sz="1200" dirty="0"/>
              <a:t> in </a:t>
            </a:r>
            <a:r>
              <a:rPr lang="es-ES_tradnl" sz="1200" dirty="0" err="1"/>
              <a:t>the</a:t>
            </a:r>
            <a:r>
              <a:rPr lang="es-ES_tradnl" sz="1200" dirty="0"/>
              <a:t> </a:t>
            </a:r>
            <a:r>
              <a:rPr lang="es-ES_tradnl" sz="1200" dirty="0" err="1"/>
              <a:t>application</a:t>
            </a:r>
            <a:r>
              <a:rPr lang="es-ES_tradnl" sz="1200" dirty="0"/>
              <a:t> </a:t>
            </a:r>
            <a:r>
              <a:rPr lang="es-ES_tradnl" sz="1200" dirty="0" err="1"/>
              <a:t>for</a:t>
            </a:r>
            <a:r>
              <a:rPr lang="es-ES_tradnl" sz="1200" dirty="0"/>
              <a:t> </a:t>
            </a:r>
            <a:r>
              <a:rPr lang="es-ES_tradnl" sz="1200" dirty="0" err="1"/>
              <a:t>the</a:t>
            </a:r>
            <a:r>
              <a:rPr lang="es-ES_tradnl" sz="1200" dirty="0"/>
              <a:t> </a:t>
            </a:r>
            <a:r>
              <a:rPr lang="es-ES_tradnl" sz="1200" dirty="0" err="1"/>
              <a:t>first</a:t>
            </a:r>
            <a:r>
              <a:rPr lang="es-ES_tradnl" sz="1200" dirty="0"/>
              <a:t> time </a:t>
            </a:r>
            <a:r>
              <a:rPr lang="es-ES_tradnl" sz="1200" dirty="0" err="1"/>
              <a:t>or</a:t>
            </a:r>
            <a:r>
              <a:rPr lang="es-ES_tradnl" sz="1200" dirty="0"/>
              <a:t> logs in.</a:t>
            </a:r>
          </a:p>
          <a:p>
            <a:pPr>
              <a:lnSpc>
                <a:spcPct val="150000"/>
              </a:lnSpc>
            </a:pPr>
            <a:r>
              <a:rPr lang="es-ES_tradnl" sz="1200" dirty="0"/>
              <a:t> </a:t>
            </a:r>
          </a:p>
          <a:p>
            <a:pPr>
              <a:lnSpc>
                <a:spcPct val="150000"/>
              </a:lnSpc>
            </a:pPr>
            <a:r>
              <a:rPr lang="es-ES_tradnl" sz="1200" b="1" dirty="0" err="1"/>
              <a:t>To</a:t>
            </a:r>
            <a:r>
              <a:rPr lang="es-ES_tradnl" sz="1200" b="1" dirty="0"/>
              <a:t> </a:t>
            </a:r>
            <a:r>
              <a:rPr lang="es-ES_tradnl" sz="1200" b="1" dirty="0" err="1"/>
              <a:t>perform</a:t>
            </a:r>
            <a:r>
              <a:rPr lang="es-ES_tradnl" sz="1200" b="1" dirty="0"/>
              <a:t> </a:t>
            </a:r>
            <a:r>
              <a:rPr lang="es-ES_tradnl" sz="1200" b="1" dirty="0" err="1"/>
              <a:t>this</a:t>
            </a:r>
            <a:r>
              <a:rPr lang="es-ES_tradnl" sz="1200" b="1" dirty="0"/>
              <a:t> step, </a:t>
            </a:r>
            <a:r>
              <a:rPr lang="es-ES_tradnl" sz="1200" b="1" dirty="0" err="1"/>
              <a:t>Jump</a:t>
            </a:r>
            <a:r>
              <a:rPr lang="es-ES_tradnl" sz="1200" b="1" dirty="0"/>
              <a:t> </a:t>
            </a:r>
            <a:r>
              <a:rPr lang="es-ES_tradnl" sz="1200" b="1" dirty="0" err="1"/>
              <a:t>the</a:t>
            </a:r>
            <a:r>
              <a:rPr lang="es-ES_tradnl" sz="1200" b="1" dirty="0"/>
              <a:t> </a:t>
            </a:r>
            <a:r>
              <a:rPr lang="es-ES_tradnl" sz="1200" b="1" dirty="0" err="1"/>
              <a:t>queue</a:t>
            </a:r>
            <a:r>
              <a:rPr lang="es-ES_tradnl" sz="1200" b="1" dirty="0"/>
              <a:t> </a:t>
            </a:r>
            <a:r>
              <a:rPr lang="es-ES_tradnl" sz="1200" b="1" dirty="0" err="1"/>
              <a:t>must</a:t>
            </a:r>
            <a:r>
              <a:rPr lang="es-ES_tradnl" sz="1200" b="1" dirty="0"/>
              <a:t> </a:t>
            </a:r>
            <a:r>
              <a:rPr lang="es-ES_tradnl" sz="1200" b="1" dirty="0" err="1"/>
              <a:t>support</a:t>
            </a:r>
            <a:r>
              <a:rPr lang="es-ES_tradnl" sz="1200" b="1" dirty="0"/>
              <a:t> </a:t>
            </a:r>
            <a:r>
              <a:rPr lang="es-ES_tradnl" sz="1200" b="1" dirty="0" err="1"/>
              <a:t>the</a:t>
            </a:r>
            <a:r>
              <a:rPr lang="es-ES_tradnl" sz="1200" b="1" dirty="0"/>
              <a:t> </a:t>
            </a:r>
            <a:r>
              <a:rPr lang="es-ES_tradnl" sz="1200" b="1" dirty="0" err="1"/>
              <a:t>following</a:t>
            </a:r>
            <a:r>
              <a:rPr lang="es-ES_tradnl" sz="1200" b="1" dirty="0"/>
              <a:t>:</a:t>
            </a:r>
          </a:p>
          <a:p>
            <a:pPr>
              <a:lnSpc>
                <a:spcPct val="150000"/>
              </a:lnSpc>
            </a:pPr>
            <a:endParaRPr lang="es-ES_tradnl" sz="1200" dirty="0"/>
          </a:p>
          <a:p>
            <a:pPr marL="285750" indent="-285750">
              <a:lnSpc>
                <a:spcPct val="150000"/>
              </a:lnSpc>
              <a:buClr>
                <a:schemeClr val="accent2"/>
              </a:buClr>
              <a:buFont typeface="Arial" charset="0"/>
              <a:buChar char="•"/>
            </a:pPr>
            <a:r>
              <a:rPr lang="es-ES_tradnl" sz="1200" dirty="0" err="1"/>
              <a:t>Accept</a:t>
            </a:r>
            <a:r>
              <a:rPr lang="es-ES_tradnl" sz="1200" dirty="0"/>
              <a:t> </a:t>
            </a:r>
            <a:r>
              <a:rPr lang="es-ES_tradnl" sz="1200" dirty="0" err="1"/>
              <a:t>terms</a:t>
            </a:r>
            <a:r>
              <a:rPr lang="es-ES_tradnl" sz="1200" dirty="0"/>
              <a:t> &amp; </a:t>
            </a:r>
            <a:r>
              <a:rPr lang="es-ES_tradnl" sz="1200" dirty="0" err="1"/>
              <a:t>conditions</a:t>
            </a:r>
            <a:endParaRPr lang="es-ES_tradnl" sz="1200" dirty="0"/>
          </a:p>
          <a:p>
            <a:pPr marL="285750" indent="-285750">
              <a:lnSpc>
                <a:spcPct val="150000"/>
              </a:lnSpc>
              <a:buClr>
                <a:schemeClr val="accent2"/>
              </a:buClr>
              <a:buFont typeface="Arial" charset="0"/>
              <a:buChar char="•"/>
            </a:pPr>
            <a:r>
              <a:rPr lang="es-ES_tradnl" sz="1200" dirty="0" err="1"/>
              <a:t>Filling</a:t>
            </a:r>
            <a:r>
              <a:rPr lang="es-ES_tradnl" sz="1200" dirty="0"/>
              <a:t> </a:t>
            </a:r>
            <a:r>
              <a:rPr lang="es-ES_tradnl" sz="1200" dirty="0" err="1"/>
              <a:t>out</a:t>
            </a:r>
            <a:r>
              <a:rPr lang="es-ES_tradnl" sz="1200" dirty="0"/>
              <a:t> </a:t>
            </a:r>
            <a:r>
              <a:rPr lang="es-ES_tradnl" sz="1200" dirty="0" err="1"/>
              <a:t>of</a:t>
            </a:r>
            <a:r>
              <a:rPr lang="es-ES_tradnl" sz="1200" dirty="0"/>
              <a:t> personal data</a:t>
            </a:r>
          </a:p>
          <a:p>
            <a:pPr marL="285750" indent="-285750">
              <a:lnSpc>
                <a:spcPct val="150000"/>
              </a:lnSpc>
              <a:buClr>
                <a:schemeClr val="accent2"/>
              </a:buClr>
              <a:buFont typeface="Arial" charset="0"/>
              <a:buChar char="•"/>
            </a:pPr>
            <a:r>
              <a:rPr lang="es-ES" sz="1200" dirty="0"/>
              <a:t>V</a:t>
            </a:r>
            <a:r>
              <a:rPr lang="es-ES_tradnl" sz="1200" dirty="0" err="1"/>
              <a:t>erification</a:t>
            </a:r>
            <a:r>
              <a:rPr lang="es-ES_tradnl" sz="1200" dirty="0"/>
              <a:t> </a:t>
            </a:r>
            <a:r>
              <a:rPr lang="es-ES_tradnl" sz="1200" dirty="0" err="1"/>
              <a:t>of</a:t>
            </a:r>
            <a:r>
              <a:rPr lang="es-ES_tradnl" sz="1200" dirty="0"/>
              <a:t> human </a:t>
            </a:r>
            <a:r>
              <a:rPr lang="es-ES_tradnl" sz="1200" dirty="0" err="1"/>
              <a:t>identity</a:t>
            </a:r>
            <a:r>
              <a:rPr lang="es-ES_tradnl" sz="1200" dirty="0"/>
              <a:t> (No robot)</a:t>
            </a:r>
          </a:p>
        </p:txBody>
      </p:sp>
      <p:pic>
        <p:nvPicPr>
          <p:cNvPr id="9" name="Picture 8">
            <a:extLst>
              <a:ext uri="{FF2B5EF4-FFF2-40B4-BE49-F238E27FC236}">
                <a16:creationId xmlns:a16="http://schemas.microsoft.com/office/drawing/2014/main" id="{5729CF26-ECD6-4EEA-BA28-4C6DA442DF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4077072"/>
            <a:ext cx="3972622" cy="2090854"/>
          </a:xfrm>
          <a:prstGeom prst="roundRect">
            <a:avLst/>
          </a:prstGeom>
        </p:spPr>
      </p:pic>
      <p:sp>
        <p:nvSpPr>
          <p:cNvPr id="2" name="Título 1"/>
          <p:cNvSpPr>
            <a:spLocks noGrp="1"/>
          </p:cNvSpPr>
          <p:nvPr>
            <p:ph type="title"/>
          </p:nvPr>
        </p:nvSpPr>
        <p:spPr/>
        <p:txBody>
          <a:bodyPr/>
          <a:lstStyle/>
          <a:p>
            <a:r>
              <a:rPr lang="es-ES_tradnl" dirty="0"/>
              <a:t>Step 1</a:t>
            </a:r>
            <a:br>
              <a:rPr lang="es-ES_tradnl" dirty="0"/>
            </a:br>
            <a:r>
              <a:rPr lang="es-ES_tradnl" sz="1600" dirty="0" err="1"/>
              <a:t>Register</a:t>
            </a:r>
            <a:r>
              <a:rPr lang="es-ES_tradnl" sz="1600" dirty="0"/>
              <a:t> and log in</a:t>
            </a:r>
          </a:p>
        </p:txBody>
      </p:sp>
    </p:spTree>
    <p:extLst>
      <p:ext uri="{BB962C8B-B14F-4D97-AF65-F5344CB8AC3E}">
        <p14:creationId xmlns:p14="http://schemas.microsoft.com/office/powerpoint/2010/main" val="6291163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Rectangle 65">
            <a:extLst>
              <a:ext uri="{FF2B5EF4-FFF2-40B4-BE49-F238E27FC236}">
                <a16:creationId xmlns:a16="http://schemas.microsoft.com/office/drawing/2014/main" id="{C50C01FB-E2BF-4470-A153-6F7BF3CCF3F9}"/>
              </a:ext>
            </a:extLst>
          </p:cNvPr>
          <p:cNvSpPr/>
          <p:nvPr/>
        </p:nvSpPr>
        <p:spPr>
          <a:xfrm>
            <a:off x="0" y="4797152"/>
            <a:ext cx="12192000" cy="206084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pic>
        <p:nvPicPr>
          <p:cNvPr id="67" name="Graphic 13">
            <a:extLst>
              <a:ext uri="{FF2B5EF4-FFF2-40B4-BE49-F238E27FC236}">
                <a16:creationId xmlns:a16="http://schemas.microsoft.com/office/drawing/2014/main" id="{CBFCF213-9AB8-422B-8F8D-9F6A01ED15F1}"/>
              </a:ext>
            </a:extLst>
          </p:cNvPr>
          <p:cNvPicPr>
            <a:picLocks noChangeAspect="1"/>
          </p:cNvPicPr>
          <p:nvPr/>
        </p:nvPicPr>
        <p:blipFill>
          <a:blip r:embed="rId4">
            <a:extLst>
              <a:ext uri="{96DAC541-7B7A-43D3-8B79-37D633B846F1}">
                <asvg:svgBlip xmlns:asvg="http://schemas.microsoft.com/office/drawing/2016/SVG/main" r:embed="rId5"/>
              </a:ext>
            </a:extLst>
          </a:blip>
          <a:srcRect r="13305" b="8553"/>
          <a:stretch>
            <a:fillRect/>
          </a:stretch>
        </p:blipFill>
        <p:spPr>
          <a:xfrm rot="19314106">
            <a:off x="10091405" y="-166653"/>
            <a:ext cx="3522628" cy="5177025"/>
          </a:xfrm>
          <a:custGeom>
            <a:avLst/>
            <a:gdLst>
              <a:gd name="connsiteX0" fmla="*/ 3522628 w 3522628"/>
              <a:gd name="connsiteY0" fmla="*/ 891962 h 5177025"/>
              <a:gd name="connsiteX1" fmla="*/ 162923 w 3522628"/>
              <a:gd name="connsiteY1" fmla="*/ 5177025 h 5177025"/>
              <a:gd name="connsiteX2" fmla="*/ 0 w 3522628"/>
              <a:gd name="connsiteY2" fmla="*/ 5049285 h 5177025"/>
              <a:gd name="connsiteX3" fmla="*/ 0 w 3522628"/>
              <a:gd name="connsiteY3" fmla="*/ 1923687 h 5177025"/>
              <a:gd name="connsiteX4" fmla="*/ 1508267 w 3522628"/>
              <a:gd name="connsiteY4" fmla="*/ 0 h 5177025"/>
              <a:gd name="connsiteX5" fmla="*/ 2384994 w 3522628"/>
              <a:gd name="connsiteY5" fmla="*/ 0 h 51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2628" h="5177025">
                <a:moveTo>
                  <a:pt x="3522628" y="891962"/>
                </a:moveTo>
                <a:lnTo>
                  <a:pt x="162923" y="5177025"/>
                </a:lnTo>
                <a:lnTo>
                  <a:pt x="0" y="5049285"/>
                </a:lnTo>
                <a:lnTo>
                  <a:pt x="0" y="1923687"/>
                </a:lnTo>
                <a:lnTo>
                  <a:pt x="1508267" y="0"/>
                </a:lnTo>
                <a:lnTo>
                  <a:pt x="2384994" y="0"/>
                </a:lnTo>
                <a:close/>
              </a:path>
            </a:pathLst>
          </a:custGeom>
        </p:spPr>
      </p:pic>
      <p:sp>
        <p:nvSpPr>
          <p:cNvPr id="68" name="Title 8"/>
          <p:cNvSpPr txBox="1">
            <a:spLocks/>
          </p:cNvSpPr>
          <p:nvPr/>
        </p:nvSpPr>
        <p:spPr>
          <a:xfrm>
            <a:off x="247310" y="230111"/>
            <a:ext cx="11016604" cy="863600"/>
          </a:xfrm>
          <a:prstGeom prst="rect">
            <a:avLst/>
          </a:prstGeom>
        </p:spPr>
        <p:txBody>
          <a:bodyPr/>
          <a:lstStyle>
            <a:lvl1pPr algn="l" defTabSz="914400" rtl="0" eaLnBrk="1" latinLnBrk="0" hangingPunct="1">
              <a:lnSpc>
                <a:spcPts val="3000"/>
              </a:lnSpc>
              <a:spcBef>
                <a:spcPct val="0"/>
              </a:spcBef>
              <a:buNone/>
              <a:defRPr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a:lstStyle>
          <a:p>
            <a:r>
              <a:rPr lang="es-ES" dirty="0" err="1"/>
              <a:t>User</a:t>
            </a:r>
            <a:r>
              <a:rPr lang="es-ES" dirty="0"/>
              <a:t> </a:t>
            </a:r>
            <a:r>
              <a:rPr lang="es-ES" dirty="0" err="1"/>
              <a:t>Story</a:t>
            </a:r>
            <a:r>
              <a:rPr lang="es-ES" dirty="0"/>
              <a:t> 1</a:t>
            </a:r>
          </a:p>
          <a:p>
            <a:r>
              <a:rPr lang="es-ES" sz="1600" dirty="0"/>
              <a:t>Show </a:t>
            </a:r>
            <a:r>
              <a:rPr lang="es-ES" sz="1600" dirty="0" err="1"/>
              <a:t>the</a:t>
            </a:r>
            <a:r>
              <a:rPr lang="es-ES" sz="1600" dirty="0"/>
              <a:t> </a:t>
            </a:r>
            <a:r>
              <a:rPr lang="es-ES" sz="1600" dirty="0" err="1"/>
              <a:t>login</a:t>
            </a:r>
            <a:r>
              <a:rPr lang="es-ES" sz="1600" dirty="0"/>
              <a:t> </a:t>
            </a:r>
            <a:r>
              <a:rPr lang="es-ES" sz="1600" dirty="0" err="1"/>
              <a:t>screen</a:t>
            </a:r>
            <a:endParaRPr lang="es-ES" sz="1600" dirty="0"/>
          </a:p>
        </p:txBody>
      </p:sp>
      <p:pic>
        <p:nvPicPr>
          <p:cNvPr id="121" name="Graphic 4">
            <a:extLst>
              <a:ext uri="{FF2B5EF4-FFF2-40B4-BE49-F238E27FC236}">
                <a16:creationId xmlns:a16="http://schemas.microsoft.com/office/drawing/2014/main" id="{25EEA1D4-3AF7-42D7-AE97-AE404AECFAEB}"/>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81836" t="-4713" b="16530"/>
          <a:stretch/>
        </p:blipFill>
        <p:spPr>
          <a:xfrm>
            <a:off x="11547793" y="188640"/>
            <a:ext cx="424356" cy="459624"/>
          </a:xfrm>
          <a:prstGeom prst="rect">
            <a:avLst/>
          </a:prstGeom>
        </p:spPr>
      </p:pic>
      <p:sp>
        <p:nvSpPr>
          <p:cNvPr id="122" name="Retângulo 43">
            <a:extLst>
              <a:ext uri="{FF2B5EF4-FFF2-40B4-BE49-F238E27FC236}">
                <a16:creationId xmlns:a16="http://schemas.microsoft.com/office/drawing/2014/main" id="{834ADCB4-BFB1-450D-8F6D-64217F4CD92C}"/>
              </a:ext>
            </a:extLst>
          </p:cNvPr>
          <p:cNvSpPr/>
          <p:nvPr/>
        </p:nvSpPr>
        <p:spPr>
          <a:xfrm>
            <a:off x="191344" y="6515877"/>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59" name="Rectángulo redondeado 58"/>
          <p:cNvSpPr/>
          <p:nvPr/>
        </p:nvSpPr>
        <p:spPr>
          <a:xfrm>
            <a:off x="4313889" y="5534772"/>
            <a:ext cx="3435259" cy="573437"/>
          </a:xfrm>
          <a:prstGeom prst="roundRect">
            <a:avLst/>
          </a:prstGeom>
          <a:noFill/>
          <a:ln w="19050">
            <a:solidFill>
              <a:schemeClr val="accent3"/>
            </a:solidFill>
            <a:prstDash val="dash"/>
          </a:ln>
        </p:spPr>
        <p:style>
          <a:lnRef idx="2">
            <a:schemeClr val="dk1"/>
          </a:lnRef>
          <a:fillRef idx="1">
            <a:schemeClr val="lt1"/>
          </a:fillRef>
          <a:effectRef idx="0">
            <a:schemeClr val="dk1"/>
          </a:effectRef>
          <a:fontRef idx="minor">
            <a:schemeClr val="dk1"/>
          </a:fontRef>
        </p:style>
        <p:txBody>
          <a:bodyPr rtlCol="0" anchor="ctr"/>
          <a:lstStyle/>
          <a:p>
            <a:pPr lvl="0" algn="ctr"/>
            <a:r>
              <a:rPr lang="fr-BE" sz="1600" dirty="0"/>
              <a:t>Size:</a:t>
            </a:r>
            <a:endParaRPr lang="fr-BE" sz="1600" b="1" dirty="0"/>
          </a:p>
        </p:txBody>
      </p:sp>
      <p:sp>
        <p:nvSpPr>
          <p:cNvPr id="60" name="Rectángulo redondeado 59"/>
          <p:cNvSpPr/>
          <p:nvPr/>
        </p:nvSpPr>
        <p:spPr>
          <a:xfrm>
            <a:off x="501310" y="5534772"/>
            <a:ext cx="3435259" cy="573437"/>
          </a:xfrm>
          <a:prstGeom prst="roundRect">
            <a:avLst/>
          </a:prstGeom>
          <a:noFill/>
          <a:ln w="19050">
            <a:solidFill>
              <a:schemeClr val="accent3"/>
            </a:solidFill>
            <a:prstDash val="dash"/>
          </a:ln>
        </p:spPr>
        <p:style>
          <a:lnRef idx="2">
            <a:schemeClr val="dk1"/>
          </a:lnRef>
          <a:fillRef idx="1">
            <a:schemeClr val="lt1"/>
          </a:fillRef>
          <a:effectRef idx="0">
            <a:schemeClr val="dk1"/>
          </a:effectRef>
          <a:fontRef idx="minor">
            <a:schemeClr val="dk1"/>
          </a:fontRef>
        </p:style>
        <p:txBody>
          <a:bodyPr rtlCol="0" anchor="ctr"/>
          <a:lstStyle/>
          <a:p>
            <a:pPr lvl="0" algn="ctr"/>
            <a:r>
              <a:rPr lang="fr-BE" sz="1600" dirty="0" err="1"/>
              <a:t>Priority</a:t>
            </a:r>
            <a:r>
              <a:rPr lang="fr-BE" sz="1600" dirty="0"/>
              <a:t>:</a:t>
            </a:r>
            <a:endParaRPr lang="fr-BE" sz="1600" b="1" dirty="0"/>
          </a:p>
        </p:txBody>
      </p:sp>
      <p:sp>
        <p:nvSpPr>
          <p:cNvPr id="61" name="Rectángulo redondeado 60"/>
          <p:cNvSpPr/>
          <p:nvPr/>
        </p:nvSpPr>
        <p:spPr>
          <a:xfrm>
            <a:off x="8079972" y="5534772"/>
            <a:ext cx="3435259" cy="573437"/>
          </a:xfrm>
          <a:prstGeom prst="roundRect">
            <a:avLst/>
          </a:prstGeom>
          <a:noFill/>
          <a:ln w="19050">
            <a:solidFill>
              <a:schemeClr val="bg2">
                <a:lumMod val="50000"/>
              </a:schemeClr>
            </a:solidFill>
            <a:prstDash val="dash"/>
          </a:ln>
        </p:spPr>
        <p:style>
          <a:lnRef idx="2">
            <a:schemeClr val="dk1"/>
          </a:lnRef>
          <a:fillRef idx="1">
            <a:schemeClr val="lt1"/>
          </a:fillRef>
          <a:effectRef idx="0">
            <a:schemeClr val="dk1"/>
          </a:effectRef>
          <a:fontRef idx="minor">
            <a:schemeClr val="dk1"/>
          </a:fontRef>
        </p:style>
        <p:txBody>
          <a:bodyPr rtlCol="0" anchor="ctr"/>
          <a:lstStyle/>
          <a:p>
            <a:pPr lvl="0" algn="ctr"/>
            <a:r>
              <a:rPr lang="fr-BE" sz="1600" dirty="0" err="1">
                <a:solidFill>
                  <a:schemeClr val="bg2">
                    <a:lumMod val="50000"/>
                  </a:schemeClr>
                </a:solidFill>
              </a:rPr>
              <a:t>Dependency</a:t>
            </a:r>
            <a:r>
              <a:rPr lang="fr-BE" sz="1600" dirty="0">
                <a:solidFill>
                  <a:schemeClr val="bg2">
                    <a:lumMod val="50000"/>
                  </a:schemeClr>
                </a:solidFill>
              </a:rPr>
              <a:t>:</a:t>
            </a:r>
          </a:p>
        </p:txBody>
      </p:sp>
      <p:sp>
        <p:nvSpPr>
          <p:cNvPr id="14" name="Rectangle 79">
            <a:extLst>
              <a:ext uri="{FF2B5EF4-FFF2-40B4-BE49-F238E27FC236}">
                <a16:creationId xmlns:a16="http://schemas.microsoft.com/office/drawing/2014/main" id="{3CB99149-1DB0-4C56-A165-C31F1B62ABE2}"/>
              </a:ext>
            </a:extLst>
          </p:cNvPr>
          <p:cNvSpPr/>
          <p:nvPr>
            <p:custDataLst>
              <p:tags r:id="rId1"/>
            </p:custDataLst>
          </p:nvPr>
        </p:nvSpPr>
        <p:spPr>
          <a:xfrm>
            <a:off x="3647728" y="764704"/>
            <a:ext cx="5472608" cy="838979"/>
          </a:xfrm>
          <a:prstGeom prst="wedgeRectCallout">
            <a:avLst>
              <a:gd name="adj1" fmla="val -68690"/>
              <a:gd name="adj2" fmla="val 63466"/>
            </a:avLst>
          </a:prstGeom>
          <a:solidFill>
            <a:schemeClr val="bg2"/>
          </a:solidFill>
          <a:ln w="12700" cap="flat" cmpd="sng" algn="ctr">
            <a:noFill/>
            <a:prstDash val="solid"/>
            <a:miter lim="800000"/>
          </a:ln>
          <a:effectLst/>
        </p:spPr>
        <p:txBody>
          <a:bodyPr lIns="180000" tIns="180000" rIns="180000" bIns="180000" rtlCol="0" anchor="t"/>
          <a:lstStyle/>
          <a:p>
            <a:pPr defTabSz="844083">
              <a:defRPr/>
            </a:pPr>
            <a:r>
              <a:rPr lang="en-US" sz="1200" b="1" kern="0" dirty="0">
                <a:cs typeface="Arial"/>
              </a:rPr>
              <a:t>I need</a:t>
            </a:r>
          </a:p>
          <a:p>
            <a:pPr defTabSz="844083">
              <a:defRPr/>
            </a:pPr>
            <a:r>
              <a:rPr lang="en-US" sz="1200" kern="0" dirty="0">
                <a:cs typeface="Arial"/>
              </a:rPr>
              <a:t>to access the login screen</a:t>
            </a:r>
            <a:endParaRPr lang="en-US" sz="1200" b="1" kern="0" dirty="0">
              <a:cs typeface="Arial"/>
            </a:endParaRPr>
          </a:p>
        </p:txBody>
      </p:sp>
      <p:sp>
        <p:nvSpPr>
          <p:cNvPr id="15" name="Rectangle 79">
            <a:extLst>
              <a:ext uri="{FF2B5EF4-FFF2-40B4-BE49-F238E27FC236}">
                <a16:creationId xmlns:a16="http://schemas.microsoft.com/office/drawing/2014/main" id="{3CB99149-1DB0-4C56-A165-C31F1B62ABE2}"/>
              </a:ext>
            </a:extLst>
          </p:cNvPr>
          <p:cNvSpPr/>
          <p:nvPr>
            <p:custDataLst>
              <p:tags r:id="rId2"/>
            </p:custDataLst>
          </p:nvPr>
        </p:nvSpPr>
        <p:spPr>
          <a:xfrm>
            <a:off x="3647728" y="1700809"/>
            <a:ext cx="5472608" cy="936104"/>
          </a:xfrm>
          <a:prstGeom prst="wedgeRectCallout">
            <a:avLst>
              <a:gd name="adj1" fmla="val -69600"/>
              <a:gd name="adj2" fmla="val -7548"/>
            </a:avLst>
          </a:prstGeom>
          <a:solidFill>
            <a:schemeClr val="bg2"/>
          </a:solidFill>
          <a:ln w="12700" cap="flat" cmpd="sng" algn="ctr">
            <a:noFill/>
            <a:prstDash val="solid"/>
            <a:miter lim="800000"/>
          </a:ln>
          <a:effectLst/>
        </p:spPr>
        <p:txBody>
          <a:bodyPr lIns="180000" tIns="180000" rIns="180000" bIns="180000" rtlCol="0" anchor="t"/>
          <a:lstStyle/>
          <a:p>
            <a:pPr defTabSz="844083">
              <a:defRPr/>
            </a:pPr>
            <a:r>
              <a:rPr lang="en-US" sz="1200" b="1" kern="0" dirty="0">
                <a:cs typeface="Arial"/>
              </a:rPr>
              <a:t>So that </a:t>
            </a:r>
          </a:p>
          <a:p>
            <a:pPr defTabSz="844083">
              <a:defRPr/>
            </a:pPr>
            <a:r>
              <a:rPr lang="en-US" sz="1200" kern="0" dirty="0">
                <a:cs typeface="Arial"/>
              </a:rPr>
              <a:t>I can access the </a:t>
            </a:r>
            <a:r>
              <a:rPr lang="es-ES" sz="1200" kern="0" dirty="0" err="1">
                <a:cs typeface="Arial"/>
              </a:rPr>
              <a:t>service</a:t>
            </a:r>
            <a:r>
              <a:rPr lang="es-ES" sz="1200" kern="0" dirty="0">
                <a:cs typeface="Arial"/>
              </a:rPr>
              <a:t> </a:t>
            </a:r>
            <a:r>
              <a:rPr lang="es-ES" sz="1200" kern="0" dirty="0" err="1">
                <a:cs typeface="Arial"/>
              </a:rPr>
              <a:t>provided</a:t>
            </a:r>
            <a:r>
              <a:rPr lang="es-ES" sz="1200" kern="0" dirty="0">
                <a:cs typeface="Arial"/>
              </a:rPr>
              <a:t> </a:t>
            </a:r>
            <a:r>
              <a:rPr lang="es-ES" sz="1200" kern="0" dirty="0" err="1">
                <a:cs typeface="Arial"/>
              </a:rPr>
              <a:t>by</a:t>
            </a:r>
            <a:r>
              <a:rPr lang="es-ES" sz="1200" kern="0" dirty="0">
                <a:cs typeface="Arial"/>
              </a:rPr>
              <a:t> </a:t>
            </a:r>
            <a:r>
              <a:rPr lang="es-ES" sz="1200" kern="0" dirty="0" err="1">
                <a:cs typeface="Arial"/>
              </a:rPr>
              <a:t>the</a:t>
            </a:r>
            <a:r>
              <a:rPr lang="es-ES" sz="1200" kern="0" dirty="0">
                <a:cs typeface="Arial"/>
              </a:rPr>
              <a:t> shop</a:t>
            </a:r>
            <a:endParaRPr lang="en-US" sz="1200" b="1" kern="0" dirty="0">
              <a:cs typeface="Arial"/>
            </a:endParaRPr>
          </a:p>
        </p:txBody>
      </p:sp>
      <p:sp>
        <p:nvSpPr>
          <p:cNvPr id="2" name="Rectángulo redondeado 1"/>
          <p:cNvSpPr/>
          <p:nvPr/>
        </p:nvSpPr>
        <p:spPr>
          <a:xfrm>
            <a:off x="3647728" y="2734039"/>
            <a:ext cx="5472608" cy="1703073"/>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ES_tradnl" sz="1000" b="1" dirty="0" err="1"/>
              <a:t>Acceptance</a:t>
            </a:r>
            <a:r>
              <a:rPr lang="es-ES_tradnl" sz="1000" b="1" dirty="0"/>
              <a:t> </a:t>
            </a:r>
            <a:r>
              <a:rPr lang="es-ES_tradnl" sz="1000" b="1" dirty="0" err="1"/>
              <a:t>Criteria</a:t>
            </a:r>
            <a:r>
              <a:rPr lang="es-ES_tradnl" sz="1000" b="1" dirty="0"/>
              <a:t>:</a:t>
            </a:r>
          </a:p>
          <a:p>
            <a:pPr marL="171450" indent="-171450">
              <a:buFontTx/>
              <a:buChar char="-"/>
            </a:pPr>
            <a:r>
              <a:rPr lang="en-US" sz="1000" dirty="0"/>
              <a:t>The user can choose to register or log in.</a:t>
            </a:r>
          </a:p>
          <a:p>
            <a:pPr marL="171450" indent="-171450">
              <a:buFontTx/>
              <a:buChar char="-"/>
            </a:pPr>
            <a:r>
              <a:rPr lang="en-US" sz="1000" dirty="0"/>
              <a:t>The user can enter his or her username and password.</a:t>
            </a:r>
          </a:p>
          <a:p>
            <a:pPr marL="171450" indent="-171450">
              <a:buFontTx/>
              <a:buChar char="-"/>
            </a:pPr>
            <a:r>
              <a:rPr lang="en-US" sz="1000" dirty="0"/>
              <a:t>The username must be an email.</a:t>
            </a:r>
          </a:p>
          <a:p>
            <a:pPr marL="171450" indent="-171450">
              <a:buFontTx/>
              <a:buChar char="-"/>
            </a:pPr>
            <a:r>
              <a:rPr lang="en-US" sz="1000" dirty="0"/>
              <a:t>If the user requests to log in, the system checks if the user has entered a valid username and password.</a:t>
            </a:r>
          </a:p>
          <a:p>
            <a:pPr marL="171450" indent="-171450">
              <a:buFontTx/>
              <a:buChar char="-"/>
            </a:pPr>
            <a:r>
              <a:rPr lang="en-US" sz="1000" dirty="0"/>
              <a:t>If the user has requested to log in and the username or password are missing or are not valid, the system informs the user.</a:t>
            </a:r>
          </a:p>
          <a:p>
            <a:pPr marL="171450" indent="-171450">
              <a:buFontTx/>
              <a:buChar char="-"/>
            </a:pPr>
            <a:r>
              <a:rPr lang="en-US" sz="1000" dirty="0"/>
              <a:t>The user can request a password reminder email be sent to his or her registered email account.</a:t>
            </a:r>
            <a:endParaRPr lang="es-ES_tradnl" sz="1000" dirty="0"/>
          </a:p>
        </p:txBody>
      </p:sp>
      <p:pic>
        <p:nvPicPr>
          <p:cNvPr id="16" name="Imagen 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9777" y="1501379"/>
            <a:ext cx="1987296" cy="2353056"/>
          </a:xfrm>
          <a:prstGeom prst="rect">
            <a:avLst/>
          </a:prstGeom>
        </p:spPr>
      </p:pic>
      <p:sp>
        <p:nvSpPr>
          <p:cNvPr id="3" name="Rectangle 2"/>
          <p:cNvSpPr/>
          <p:nvPr/>
        </p:nvSpPr>
        <p:spPr>
          <a:xfrm>
            <a:off x="526352" y="3325426"/>
            <a:ext cx="845103" cy="307777"/>
          </a:xfrm>
          <a:prstGeom prst="rect">
            <a:avLst/>
          </a:prstGeom>
        </p:spPr>
        <p:txBody>
          <a:bodyPr wrap="none">
            <a:spAutoFit/>
          </a:bodyPr>
          <a:lstStyle/>
          <a:p>
            <a:r>
              <a:rPr lang="es-ES_tradnl" sz="1400" b="1" dirty="0" err="1"/>
              <a:t>Visitor</a:t>
            </a:r>
            <a:endParaRPr lang="es-ES_tradnl" sz="1400" b="1" dirty="0"/>
          </a:p>
        </p:txBody>
      </p:sp>
      <p:pic>
        <p:nvPicPr>
          <p:cNvPr id="17" name="Imagen 21">
            <a:extLst>
              <a:ext uri="{FF2B5EF4-FFF2-40B4-BE49-F238E27FC236}">
                <a16:creationId xmlns:a16="http://schemas.microsoft.com/office/drawing/2014/main" id="{E546293C-5741-4087-9BF4-B610624078C5}"/>
              </a:ext>
            </a:extLst>
          </p:cNvPr>
          <p:cNvPicPr>
            <a:picLocks noChangeAspect="1"/>
          </p:cNvPicPr>
          <p:nvPr/>
        </p:nvPicPr>
        <p:blipFill>
          <a:blip r:embed="rId9">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1032012" y="1460385"/>
            <a:ext cx="1987296" cy="2353056"/>
          </a:xfrm>
          <a:prstGeom prst="rect">
            <a:avLst/>
          </a:prstGeom>
        </p:spPr>
      </p:pic>
      <p:sp>
        <p:nvSpPr>
          <p:cNvPr id="18" name="Rectangle 17">
            <a:extLst>
              <a:ext uri="{FF2B5EF4-FFF2-40B4-BE49-F238E27FC236}">
                <a16:creationId xmlns:a16="http://schemas.microsoft.com/office/drawing/2014/main" id="{48665F51-F615-47FE-A5F9-88ABB0D3F1CD}"/>
              </a:ext>
            </a:extLst>
          </p:cNvPr>
          <p:cNvSpPr/>
          <p:nvPr/>
        </p:nvSpPr>
        <p:spPr>
          <a:xfrm>
            <a:off x="1569927" y="3334415"/>
            <a:ext cx="849913" cy="307777"/>
          </a:xfrm>
          <a:prstGeom prst="rect">
            <a:avLst/>
          </a:prstGeom>
        </p:spPr>
        <p:txBody>
          <a:bodyPr wrap="none">
            <a:spAutoFit/>
          </a:bodyPr>
          <a:lstStyle/>
          <a:p>
            <a:r>
              <a:rPr lang="es-ES_tradnl" sz="1400" b="1" dirty="0" err="1"/>
              <a:t>Owner</a:t>
            </a:r>
            <a:endParaRPr lang="es-ES_tradnl" sz="1400" b="1" dirty="0"/>
          </a:p>
        </p:txBody>
      </p:sp>
    </p:spTree>
    <p:extLst>
      <p:ext uri="{BB962C8B-B14F-4D97-AF65-F5344CB8AC3E}">
        <p14:creationId xmlns:p14="http://schemas.microsoft.com/office/powerpoint/2010/main" val="9315834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Rectangle 65">
            <a:extLst>
              <a:ext uri="{FF2B5EF4-FFF2-40B4-BE49-F238E27FC236}">
                <a16:creationId xmlns:a16="http://schemas.microsoft.com/office/drawing/2014/main" id="{C50C01FB-E2BF-4470-A153-6F7BF3CCF3F9}"/>
              </a:ext>
            </a:extLst>
          </p:cNvPr>
          <p:cNvSpPr/>
          <p:nvPr/>
        </p:nvSpPr>
        <p:spPr>
          <a:xfrm>
            <a:off x="0" y="4797152"/>
            <a:ext cx="12192000" cy="206084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pic>
        <p:nvPicPr>
          <p:cNvPr id="67" name="Graphic 13">
            <a:extLst>
              <a:ext uri="{FF2B5EF4-FFF2-40B4-BE49-F238E27FC236}">
                <a16:creationId xmlns:a16="http://schemas.microsoft.com/office/drawing/2014/main" id="{CBFCF213-9AB8-422B-8F8D-9F6A01ED15F1}"/>
              </a:ext>
            </a:extLst>
          </p:cNvPr>
          <p:cNvPicPr>
            <a:picLocks noChangeAspect="1"/>
          </p:cNvPicPr>
          <p:nvPr/>
        </p:nvPicPr>
        <p:blipFill>
          <a:blip r:embed="rId4">
            <a:extLst>
              <a:ext uri="{96DAC541-7B7A-43D3-8B79-37D633B846F1}">
                <asvg:svgBlip xmlns:asvg="http://schemas.microsoft.com/office/drawing/2016/SVG/main" r:embed="rId5"/>
              </a:ext>
            </a:extLst>
          </a:blip>
          <a:srcRect r="13305" b="8553"/>
          <a:stretch>
            <a:fillRect/>
          </a:stretch>
        </p:blipFill>
        <p:spPr>
          <a:xfrm rot="19314106">
            <a:off x="10091405" y="-166653"/>
            <a:ext cx="3522628" cy="5177025"/>
          </a:xfrm>
          <a:custGeom>
            <a:avLst/>
            <a:gdLst>
              <a:gd name="connsiteX0" fmla="*/ 3522628 w 3522628"/>
              <a:gd name="connsiteY0" fmla="*/ 891962 h 5177025"/>
              <a:gd name="connsiteX1" fmla="*/ 162923 w 3522628"/>
              <a:gd name="connsiteY1" fmla="*/ 5177025 h 5177025"/>
              <a:gd name="connsiteX2" fmla="*/ 0 w 3522628"/>
              <a:gd name="connsiteY2" fmla="*/ 5049285 h 5177025"/>
              <a:gd name="connsiteX3" fmla="*/ 0 w 3522628"/>
              <a:gd name="connsiteY3" fmla="*/ 1923687 h 5177025"/>
              <a:gd name="connsiteX4" fmla="*/ 1508267 w 3522628"/>
              <a:gd name="connsiteY4" fmla="*/ 0 h 5177025"/>
              <a:gd name="connsiteX5" fmla="*/ 2384994 w 3522628"/>
              <a:gd name="connsiteY5" fmla="*/ 0 h 51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2628" h="5177025">
                <a:moveTo>
                  <a:pt x="3522628" y="891962"/>
                </a:moveTo>
                <a:lnTo>
                  <a:pt x="162923" y="5177025"/>
                </a:lnTo>
                <a:lnTo>
                  <a:pt x="0" y="5049285"/>
                </a:lnTo>
                <a:lnTo>
                  <a:pt x="0" y="1923687"/>
                </a:lnTo>
                <a:lnTo>
                  <a:pt x="1508267" y="0"/>
                </a:lnTo>
                <a:lnTo>
                  <a:pt x="2384994" y="0"/>
                </a:lnTo>
                <a:close/>
              </a:path>
            </a:pathLst>
          </a:custGeom>
        </p:spPr>
      </p:pic>
      <p:sp>
        <p:nvSpPr>
          <p:cNvPr id="68" name="Title 8"/>
          <p:cNvSpPr txBox="1">
            <a:spLocks/>
          </p:cNvSpPr>
          <p:nvPr/>
        </p:nvSpPr>
        <p:spPr>
          <a:xfrm>
            <a:off x="247310" y="230111"/>
            <a:ext cx="11016604" cy="863600"/>
          </a:xfrm>
          <a:prstGeom prst="rect">
            <a:avLst/>
          </a:prstGeom>
        </p:spPr>
        <p:txBody>
          <a:bodyPr/>
          <a:lstStyle>
            <a:lvl1pPr algn="l" defTabSz="914400" rtl="0" eaLnBrk="1" latinLnBrk="0" hangingPunct="1">
              <a:lnSpc>
                <a:spcPts val="3000"/>
              </a:lnSpc>
              <a:spcBef>
                <a:spcPct val="0"/>
              </a:spcBef>
              <a:buNone/>
              <a:defRPr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a:lstStyle>
          <a:p>
            <a:r>
              <a:rPr lang="es-ES" dirty="0" err="1"/>
              <a:t>User</a:t>
            </a:r>
            <a:r>
              <a:rPr lang="es-ES" dirty="0"/>
              <a:t> </a:t>
            </a:r>
            <a:r>
              <a:rPr lang="es-ES" dirty="0" err="1"/>
              <a:t>Story</a:t>
            </a:r>
            <a:r>
              <a:rPr lang="es-ES" dirty="0"/>
              <a:t> 2</a:t>
            </a:r>
          </a:p>
          <a:p>
            <a:r>
              <a:rPr lang="es-ES" sz="1600" dirty="0" err="1"/>
              <a:t>Register</a:t>
            </a:r>
            <a:r>
              <a:rPr lang="es-ES" sz="1600" dirty="0"/>
              <a:t> in </a:t>
            </a:r>
            <a:r>
              <a:rPr lang="es-ES" sz="1600" dirty="0" err="1"/>
              <a:t>the</a:t>
            </a:r>
            <a:r>
              <a:rPr lang="es-ES" sz="1600" dirty="0"/>
              <a:t> </a:t>
            </a:r>
            <a:r>
              <a:rPr lang="es-ES" sz="1600" dirty="0" err="1"/>
              <a:t>queue</a:t>
            </a:r>
            <a:r>
              <a:rPr lang="es-ES" sz="1600" dirty="0"/>
              <a:t> </a:t>
            </a:r>
            <a:r>
              <a:rPr lang="es-ES" sz="1600" dirty="0" err="1"/>
              <a:t>system</a:t>
            </a:r>
            <a:endParaRPr lang="es-ES_tradnl" sz="1600" dirty="0"/>
          </a:p>
        </p:txBody>
      </p:sp>
      <p:pic>
        <p:nvPicPr>
          <p:cNvPr id="121" name="Graphic 4">
            <a:extLst>
              <a:ext uri="{FF2B5EF4-FFF2-40B4-BE49-F238E27FC236}">
                <a16:creationId xmlns:a16="http://schemas.microsoft.com/office/drawing/2014/main" id="{25EEA1D4-3AF7-42D7-AE97-AE404AECFAEB}"/>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81836" t="-4713" b="16530"/>
          <a:stretch/>
        </p:blipFill>
        <p:spPr>
          <a:xfrm>
            <a:off x="11547793" y="188640"/>
            <a:ext cx="424356" cy="459624"/>
          </a:xfrm>
          <a:prstGeom prst="rect">
            <a:avLst/>
          </a:prstGeom>
        </p:spPr>
      </p:pic>
      <p:sp>
        <p:nvSpPr>
          <p:cNvPr id="122" name="Retângulo 43">
            <a:extLst>
              <a:ext uri="{FF2B5EF4-FFF2-40B4-BE49-F238E27FC236}">
                <a16:creationId xmlns:a16="http://schemas.microsoft.com/office/drawing/2014/main" id="{834ADCB4-BFB1-450D-8F6D-64217F4CD92C}"/>
              </a:ext>
            </a:extLst>
          </p:cNvPr>
          <p:cNvSpPr/>
          <p:nvPr/>
        </p:nvSpPr>
        <p:spPr>
          <a:xfrm>
            <a:off x="191344" y="6515877"/>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59" name="Rectángulo redondeado 58"/>
          <p:cNvSpPr/>
          <p:nvPr/>
        </p:nvSpPr>
        <p:spPr>
          <a:xfrm>
            <a:off x="4313889" y="5534772"/>
            <a:ext cx="3435259" cy="573437"/>
          </a:xfrm>
          <a:prstGeom prst="roundRect">
            <a:avLst/>
          </a:prstGeom>
          <a:noFill/>
          <a:ln w="19050">
            <a:solidFill>
              <a:schemeClr val="accent3"/>
            </a:solidFill>
            <a:prstDash val="dash"/>
          </a:ln>
        </p:spPr>
        <p:style>
          <a:lnRef idx="2">
            <a:schemeClr val="dk1"/>
          </a:lnRef>
          <a:fillRef idx="1">
            <a:schemeClr val="lt1"/>
          </a:fillRef>
          <a:effectRef idx="0">
            <a:schemeClr val="dk1"/>
          </a:effectRef>
          <a:fontRef idx="minor">
            <a:schemeClr val="dk1"/>
          </a:fontRef>
        </p:style>
        <p:txBody>
          <a:bodyPr rtlCol="0" anchor="ctr"/>
          <a:lstStyle/>
          <a:p>
            <a:pPr lvl="0" algn="ctr"/>
            <a:r>
              <a:rPr lang="fr-BE" sz="1600" dirty="0"/>
              <a:t>Size: </a:t>
            </a:r>
            <a:endParaRPr lang="fr-BE" sz="1600" b="1" dirty="0"/>
          </a:p>
        </p:txBody>
      </p:sp>
      <p:sp>
        <p:nvSpPr>
          <p:cNvPr id="60" name="Rectángulo redondeado 59"/>
          <p:cNvSpPr/>
          <p:nvPr/>
        </p:nvSpPr>
        <p:spPr>
          <a:xfrm>
            <a:off x="501310" y="5534772"/>
            <a:ext cx="3435259" cy="573437"/>
          </a:xfrm>
          <a:prstGeom prst="roundRect">
            <a:avLst/>
          </a:prstGeom>
          <a:noFill/>
          <a:ln w="19050">
            <a:solidFill>
              <a:schemeClr val="accent3"/>
            </a:solidFill>
            <a:prstDash val="dash"/>
          </a:ln>
        </p:spPr>
        <p:style>
          <a:lnRef idx="2">
            <a:schemeClr val="dk1"/>
          </a:lnRef>
          <a:fillRef idx="1">
            <a:schemeClr val="lt1"/>
          </a:fillRef>
          <a:effectRef idx="0">
            <a:schemeClr val="dk1"/>
          </a:effectRef>
          <a:fontRef idx="minor">
            <a:schemeClr val="dk1"/>
          </a:fontRef>
        </p:style>
        <p:txBody>
          <a:bodyPr rtlCol="0" anchor="ctr"/>
          <a:lstStyle/>
          <a:p>
            <a:pPr lvl="0" algn="ctr"/>
            <a:r>
              <a:rPr lang="fr-BE" sz="1600" dirty="0" err="1"/>
              <a:t>Priority</a:t>
            </a:r>
            <a:r>
              <a:rPr lang="fr-BE" sz="1600" dirty="0"/>
              <a:t>: </a:t>
            </a:r>
            <a:endParaRPr lang="fr-BE" sz="1600" b="1" dirty="0"/>
          </a:p>
        </p:txBody>
      </p:sp>
      <p:sp>
        <p:nvSpPr>
          <p:cNvPr id="61" name="Rectángulo redondeado 60"/>
          <p:cNvSpPr/>
          <p:nvPr/>
        </p:nvSpPr>
        <p:spPr>
          <a:xfrm>
            <a:off x="8079972" y="5534772"/>
            <a:ext cx="3435259" cy="573437"/>
          </a:xfrm>
          <a:prstGeom prst="roundRect">
            <a:avLst/>
          </a:prstGeom>
          <a:noFill/>
          <a:ln w="19050">
            <a:solidFill>
              <a:schemeClr val="bg2">
                <a:lumMod val="50000"/>
              </a:schemeClr>
            </a:solidFill>
            <a:prstDash val="dash"/>
          </a:ln>
        </p:spPr>
        <p:style>
          <a:lnRef idx="2">
            <a:schemeClr val="dk1"/>
          </a:lnRef>
          <a:fillRef idx="1">
            <a:schemeClr val="lt1"/>
          </a:fillRef>
          <a:effectRef idx="0">
            <a:schemeClr val="dk1"/>
          </a:effectRef>
          <a:fontRef idx="minor">
            <a:schemeClr val="dk1"/>
          </a:fontRef>
        </p:style>
        <p:txBody>
          <a:bodyPr rtlCol="0" anchor="ctr"/>
          <a:lstStyle/>
          <a:p>
            <a:pPr lvl="0" algn="ctr"/>
            <a:r>
              <a:rPr lang="fr-BE" sz="1600" dirty="0" err="1">
                <a:solidFill>
                  <a:schemeClr val="bg2">
                    <a:lumMod val="50000"/>
                  </a:schemeClr>
                </a:solidFill>
              </a:rPr>
              <a:t>Dependency</a:t>
            </a:r>
            <a:r>
              <a:rPr lang="fr-BE" sz="1600" dirty="0">
                <a:solidFill>
                  <a:schemeClr val="bg2">
                    <a:lumMod val="50000"/>
                  </a:schemeClr>
                </a:solidFill>
              </a:rPr>
              <a:t>:</a:t>
            </a:r>
          </a:p>
        </p:txBody>
      </p:sp>
      <p:sp>
        <p:nvSpPr>
          <p:cNvPr id="14" name="Rectangle 79">
            <a:extLst>
              <a:ext uri="{FF2B5EF4-FFF2-40B4-BE49-F238E27FC236}">
                <a16:creationId xmlns:a16="http://schemas.microsoft.com/office/drawing/2014/main" id="{3CB99149-1DB0-4C56-A165-C31F1B62ABE2}"/>
              </a:ext>
            </a:extLst>
          </p:cNvPr>
          <p:cNvSpPr/>
          <p:nvPr>
            <p:custDataLst>
              <p:tags r:id="rId1"/>
            </p:custDataLst>
          </p:nvPr>
        </p:nvSpPr>
        <p:spPr>
          <a:xfrm>
            <a:off x="3863752" y="764704"/>
            <a:ext cx="5472608" cy="838979"/>
          </a:xfrm>
          <a:prstGeom prst="wedgeRectCallout">
            <a:avLst>
              <a:gd name="adj1" fmla="val -68690"/>
              <a:gd name="adj2" fmla="val 63466"/>
            </a:avLst>
          </a:prstGeom>
          <a:solidFill>
            <a:schemeClr val="bg2"/>
          </a:solidFill>
          <a:ln w="12700" cap="flat" cmpd="sng" algn="ctr">
            <a:noFill/>
            <a:prstDash val="solid"/>
            <a:miter lim="800000"/>
          </a:ln>
          <a:effectLst/>
        </p:spPr>
        <p:txBody>
          <a:bodyPr lIns="180000" tIns="180000" rIns="180000" bIns="180000" rtlCol="0" anchor="t"/>
          <a:lstStyle/>
          <a:p>
            <a:pPr defTabSz="844083">
              <a:defRPr/>
            </a:pPr>
            <a:r>
              <a:rPr lang="en-US" sz="1200" b="1" kern="0" dirty="0">
                <a:cs typeface="Arial"/>
              </a:rPr>
              <a:t>I want</a:t>
            </a:r>
          </a:p>
          <a:p>
            <a:pPr defTabSz="844083">
              <a:defRPr/>
            </a:pPr>
            <a:r>
              <a:rPr lang="en-US" sz="1200" kern="0" dirty="0">
                <a:cs typeface="Arial"/>
              </a:rPr>
              <a:t>to fill in the registration form</a:t>
            </a:r>
            <a:endParaRPr lang="en-US" sz="1200" b="1" kern="0" dirty="0">
              <a:cs typeface="Arial"/>
            </a:endParaRPr>
          </a:p>
        </p:txBody>
      </p:sp>
      <p:sp>
        <p:nvSpPr>
          <p:cNvPr id="15" name="Rectangle 79">
            <a:extLst>
              <a:ext uri="{FF2B5EF4-FFF2-40B4-BE49-F238E27FC236}">
                <a16:creationId xmlns:a16="http://schemas.microsoft.com/office/drawing/2014/main" id="{3CB99149-1DB0-4C56-A165-C31F1B62ABE2}"/>
              </a:ext>
            </a:extLst>
          </p:cNvPr>
          <p:cNvSpPr/>
          <p:nvPr>
            <p:custDataLst>
              <p:tags r:id="rId2"/>
            </p:custDataLst>
          </p:nvPr>
        </p:nvSpPr>
        <p:spPr>
          <a:xfrm>
            <a:off x="3863752" y="1700809"/>
            <a:ext cx="5472608" cy="936104"/>
          </a:xfrm>
          <a:prstGeom prst="wedgeRectCallout">
            <a:avLst>
              <a:gd name="adj1" fmla="val -69600"/>
              <a:gd name="adj2" fmla="val -7548"/>
            </a:avLst>
          </a:prstGeom>
          <a:solidFill>
            <a:schemeClr val="bg2"/>
          </a:solidFill>
          <a:ln w="12700" cap="flat" cmpd="sng" algn="ctr">
            <a:noFill/>
            <a:prstDash val="solid"/>
            <a:miter lim="800000"/>
          </a:ln>
          <a:effectLst/>
        </p:spPr>
        <p:txBody>
          <a:bodyPr lIns="180000" tIns="180000" rIns="180000" bIns="180000" rtlCol="0" anchor="t"/>
          <a:lstStyle/>
          <a:p>
            <a:pPr defTabSz="844083">
              <a:defRPr/>
            </a:pPr>
            <a:r>
              <a:rPr lang="en-US" sz="1200" b="1" kern="0" dirty="0">
                <a:cs typeface="Arial"/>
              </a:rPr>
              <a:t>So that </a:t>
            </a:r>
          </a:p>
          <a:p>
            <a:pPr defTabSz="844083">
              <a:defRPr/>
            </a:pPr>
            <a:r>
              <a:rPr lang="en-US" sz="1200" kern="0" dirty="0">
                <a:cs typeface="Arial"/>
              </a:rPr>
              <a:t>I can get registered in the queue system</a:t>
            </a:r>
            <a:endParaRPr lang="en-US" sz="1200" b="1" kern="0" dirty="0">
              <a:cs typeface="Arial"/>
            </a:endParaRPr>
          </a:p>
        </p:txBody>
      </p:sp>
      <p:sp>
        <p:nvSpPr>
          <p:cNvPr id="2" name="Rectángulo redondeado 1"/>
          <p:cNvSpPr/>
          <p:nvPr/>
        </p:nvSpPr>
        <p:spPr>
          <a:xfrm>
            <a:off x="3863752" y="2734039"/>
            <a:ext cx="5472608" cy="199110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ES_tradnl" sz="1000" b="1" dirty="0" err="1"/>
              <a:t>Acceptance</a:t>
            </a:r>
            <a:r>
              <a:rPr lang="es-ES_tradnl" sz="1000" b="1" dirty="0"/>
              <a:t> </a:t>
            </a:r>
            <a:r>
              <a:rPr lang="es-ES_tradnl" sz="1000" b="1" dirty="0" err="1"/>
              <a:t>Criteria</a:t>
            </a:r>
            <a:r>
              <a:rPr lang="es-ES_tradnl" sz="1000" b="1" dirty="0"/>
              <a:t>:</a:t>
            </a:r>
          </a:p>
          <a:p>
            <a:pPr marL="171450" indent="-171450">
              <a:buFontTx/>
              <a:buChar char="-"/>
            </a:pPr>
            <a:r>
              <a:rPr lang="es-ES" sz="1000" dirty="0" err="1"/>
              <a:t>The</a:t>
            </a:r>
            <a:r>
              <a:rPr lang="es-ES" sz="1000" dirty="0"/>
              <a:t> </a:t>
            </a:r>
            <a:r>
              <a:rPr lang="es-ES" sz="1000" dirty="0" err="1"/>
              <a:t>user</a:t>
            </a:r>
            <a:r>
              <a:rPr lang="es-ES" sz="1000" dirty="0"/>
              <a:t> can </a:t>
            </a:r>
            <a:r>
              <a:rPr lang="es-ES" sz="1000" dirty="0" err="1"/>
              <a:t>enter</a:t>
            </a:r>
            <a:r>
              <a:rPr lang="es-ES" sz="1000" dirty="0"/>
              <a:t> </a:t>
            </a:r>
            <a:r>
              <a:rPr lang="es-ES" sz="1000" dirty="0" err="1"/>
              <a:t>the</a:t>
            </a:r>
            <a:r>
              <a:rPr lang="es-ES" sz="1000" dirty="0"/>
              <a:t> </a:t>
            </a:r>
            <a:r>
              <a:rPr lang="es-ES" sz="1000" dirty="0" err="1"/>
              <a:t>following</a:t>
            </a:r>
            <a:r>
              <a:rPr lang="es-ES" sz="1000" dirty="0"/>
              <a:t> </a:t>
            </a:r>
            <a:r>
              <a:rPr lang="es-ES" sz="1000" dirty="0" err="1"/>
              <a:t>mandatory</a:t>
            </a:r>
            <a:r>
              <a:rPr lang="es-ES" sz="1000" dirty="0"/>
              <a:t> </a:t>
            </a:r>
            <a:r>
              <a:rPr lang="es-ES" sz="1000" dirty="0" err="1"/>
              <a:t>information</a:t>
            </a:r>
            <a:r>
              <a:rPr lang="es-ES" sz="1000" dirty="0"/>
              <a:t>:</a:t>
            </a:r>
          </a:p>
          <a:p>
            <a:pPr marL="628650" lvl="1" indent="-171450">
              <a:buFontTx/>
              <a:buChar char="-"/>
            </a:pPr>
            <a:r>
              <a:rPr lang="es-ES" sz="1000" dirty="0" err="1"/>
              <a:t>Username</a:t>
            </a:r>
            <a:r>
              <a:rPr lang="es-ES" sz="1000" dirty="0"/>
              <a:t>, </a:t>
            </a:r>
            <a:r>
              <a:rPr lang="es-ES" sz="1000" dirty="0" err="1"/>
              <a:t>which</a:t>
            </a:r>
            <a:r>
              <a:rPr lang="es-ES" sz="1000" dirty="0"/>
              <a:t> </a:t>
            </a:r>
            <a:r>
              <a:rPr lang="es-ES" sz="1000" dirty="0" err="1"/>
              <a:t>must</a:t>
            </a:r>
            <a:r>
              <a:rPr lang="es-ES" sz="1000" dirty="0"/>
              <a:t> be a </a:t>
            </a:r>
            <a:r>
              <a:rPr lang="es-ES" sz="1000" dirty="0" err="1"/>
              <a:t>valid</a:t>
            </a:r>
            <a:r>
              <a:rPr lang="es-ES" sz="1000" dirty="0"/>
              <a:t> email </a:t>
            </a:r>
            <a:r>
              <a:rPr lang="es-ES" sz="1000" dirty="0" err="1"/>
              <a:t>account</a:t>
            </a:r>
            <a:endParaRPr lang="es-ES" sz="1000" dirty="0"/>
          </a:p>
          <a:p>
            <a:pPr marL="628650" lvl="1" indent="-171450">
              <a:buFontTx/>
              <a:buChar char="-"/>
            </a:pPr>
            <a:r>
              <a:rPr lang="es-ES" sz="1000" dirty="0" err="1"/>
              <a:t>Password</a:t>
            </a:r>
            <a:endParaRPr lang="es-ES" sz="1000" dirty="0"/>
          </a:p>
          <a:p>
            <a:pPr marL="628650" lvl="1" indent="-171450">
              <a:buFontTx/>
              <a:buChar char="-"/>
            </a:pPr>
            <a:r>
              <a:rPr lang="es-ES" sz="1000" dirty="0" err="1"/>
              <a:t>Name</a:t>
            </a:r>
            <a:endParaRPr lang="es-ES" sz="1000" dirty="0"/>
          </a:p>
          <a:p>
            <a:pPr marL="628650" lvl="1" indent="-171450">
              <a:buFontTx/>
              <a:buChar char="-"/>
            </a:pPr>
            <a:r>
              <a:rPr lang="es-ES" sz="1000" dirty="0" err="1"/>
              <a:t>Telephone</a:t>
            </a:r>
            <a:endParaRPr lang="es-ES" sz="1000" dirty="0"/>
          </a:p>
          <a:p>
            <a:pPr marL="171450" indent="-171450">
              <a:buFontTx/>
              <a:buChar char="-"/>
            </a:pPr>
            <a:r>
              <a:rPr lang="en-US" sz="1000" dirty="0"/>
              <a:t>By default the commercial notifications must be deactivated. </a:t>
            </a:r>
          </a:p>
          <a:p>
            <a:pPr marL="171450" indent="-171450">
              <a:buFontTx/>
              <a:buChar char="-"/>
            </a:pPr>
            <a:r>
              <a:rPr lang="es-ES" sz="1000" dirty="0" err="1"/>
              <a:t>The</a:t>
            </a:r>
            <a:r>
              <a:rPr lang="es-ES" sz="1000" dirty="0"/>
              <a:t> </a:t>
            </a:r>
            <a:r>
              <a:rPr lang="es-ES" sz="1000" dirty="0" err="1"/>
              <a:t>user</a:t>
            </a:r>
            <a:r>
              <a:rPr lang="es-ES" sz="1000" dirty="0"/>
              <a:t> can </a:t>
            </a:r>
            <a:r>
              <a:rPr lang="es-ES" sz="1000" dirty="0" err="1"/>
              <a:t>refuse</a:t>
            </a:r>
            <a:r>
              <a:rPr lang="es-ES" sz="1000" dirty="0"/>
              <a:t> </a:t>
            </a:r>
            <a:r>
              <a:rPr lang="es-ES" sz="1000" dirty="0" err="1"/>
              <a:t>to</a:t>
            </a:r>
            <a:r>
              <a:rPr lang="es-ES" sz="1000" dirty="0"/>
              <a:t> </a:t>
            </a:r>
            <a:r>
              <a:rPr lang="es-ES" sz="1000" dirty="0" err="1"/>
              <a:t>receive</a:t>
            </a:r>
            <a:r>
              <a:rPr lang="es-ES" sz="1000" dirty="0"/>
              <a:t> </a:t>
            </a:r>
            <a:r>
              <a:rPr lang="es-ES" sz="1000" dirty="0" err="1"/>
              <a:t>commercial</a:t>
            </a:r>
            <a:r>
              <a:rPr lang="es-ES" sz="1000" dirty="0"/>
              <a:t> </a:t>
            </a:r>
            <a:r>
              <a:rPr lang="es-ES" sz="1000" dirty="0" err="1"/>
              <a:t>notifications</a:t>
            </a:r>
            <a:r>
              <a:rPr lang="es-ES" sz="1000" dirty="0"/>
              <a:t>.</a:t>
            </a:r>
          </a:p>
          <a:p>
            <a:pPr marL="171450" indent="-171450">
              <a:buFontTx/>
              <a:buChar char="-"/>
            </a:pPr>
            <a:r>
              <a:rPr lang="es-ES" sz="1000" dirty="0" err="1"/>
              <a:t>The</a:t>
            </a:r>
            <a:r>
              <a:rPr lang="es-ES" sz="1000" dirty="0"/>
              <a:t> </a:t>
            </a:r>
            <a:r>
              <a:rPr lang="es-ES" sz="1000" dirty="0" err="1"/>
              <a:t>user</a:t>
            </a:r>
            <a:r>
              <a:rPr lang="es-ES" sz="1000" dirty="0"/>
              <a:t> can </a:t>
            </a:r>
            <a:r>
              <a:rPr lang="es-ES" sz="1000" dirty="0" err="1"/>
              <a:t>accept</a:t>
            </a:r>
            <a:r>
              <a:rPr lang="es-ES" sz="1000" dirty="0"/>
              <a:t> </a:t>
            </a:r>
            <a:r>
              <a:rPr lang="es-ES" sz="1000" dirty="0" err="1"/>
              <a:t>the</a:t>
            </a:r>
            <a:r>
              <a:rPr lang="es-ES" sz="1000" dirty="0"/>
              <a:t> </a:t>
            </a:r>
            <a:r>
              <a:rPr lang="es-ES" sz="1000" dirty="0" err="1"/>
              <a:t>terms</a:t>
            </a:r>
            <a:r>
              <a:rPr lang="es-ES" sz="1000" dirty="0"/>
              <a:t> and </a:t>
            </a:r>
            <a:r>
              <a:rPr lang="es-ES" sz="1000" dirty="0" err="1"/>
              <a:t>conditions</a:t>
            </a:r>
            <a:r>
              <a:rPr lang="es-ES" sz="1000" dirty="0"/>
              <a:t>.</a:t>
            </a:r>
          </a:p>
          <a:p>
            <a:pPr marL="171450" indent="-171450">
              <a:buFontTx/>
              <a:buChar char="-"/>
            </a:pPr>
            <a:r>
              <a:rPr lang="es-ES" sz="1000" dirty="0" err="1"/>
              <a:t>The</a:t>
            </a:r>
            <a:r>
              <a:rPr lang="es-ES" sz="1000" dirty="0"/>
              <a:t> </a:t>
            </a:r>
            <a:r>
              <a:rPr lang="es-ES" sz="1000" dirty="0" err="1"/>
              <a:t>user</a:t>
            </a:r>
            <a:r>
              <a:rPr lang="es-ES" sz="1000" dirty="0"/>
              <a:t> can </a:t>
            </a:r>
            <a:r>
              <a:rPr lang="es-ES" sz="1000" dirty="0" err="1"/>
              <a:t>click</a:t>
            </a:r>
            <a:r>
              <a:rPr lang="es-ES" sz="1000" dirty="0"/>
              <a:t> </a:t>
            </a:r>
            <a:r>
              <a:rPr lang="es-ES" sz="1000" dirty="0" err="1"/>
              <a:t>the</a:t>
            </a:r>
            <a:r>
              <a:rPr lang="es-ES" sz="1000" dirty="0"/>
              <a:t> “No robot” captcha.</a:t>
            </a:r>
          </a:p>
          <a:p>
            <a:pPr marL="171450" indent="-171450">
              <a:buFontTx/>
              <a:buChar char="-"/>
            </a:pPr>
            <a:r>
              <a:rPr lang="es-ES" sz="1000" dirty="0"/>
              <a:t>Once </a:t>
            </a:r>
            <a:r>
              <a:rPr lang="es-ES" sz="1000" dirty="0" err="1"/>
              <a:t>the</a:t>
            </a:r>
            <a:r>
              <a:rPr lang="es-ES" sz="1000" dirty="0"/>
              <a:t> </a:t>
            </a:r>
            <a:r>
              <a:rPr lang="es-ES" sz="1000" dirty="0" err="1"/>
              <a:t>terms</a:t>
            </a:r>
            <a:r>
              <a:rPr lang="es-ES" sz="1000" dirty="0"/>
              <a:t> &amp; </a:t>
            </a:r>
            <a:r>
              <a:rPr lang="es-ES" sz="1000" dirty="0" err="1"/>
              <a:t>conditions</a:t>
            </a:r>
            <a:r>
              <a:rPr lang="es-ES" sz="1000" dirty="0"/>
              <a:t> are </a:t>
            </a:r>
            <a:r>
              <a:rPr lang="es-ES" sz="1000" dirty="0" err="1"/>
              <a:t>accepted</a:t>
            </a:r>
            <a:r>
              <a:rPr lang="es-ES" sz="1000" dirty="0"/>
              <a:t> and </a:t>
            </a:r>
            <a:r>
              <a:rPr lang="es-ES" sz="1000" dirty="0" err="1"/>
              <a:t>the</a:t>
            </a:r>
            <a:r>
              <a:rPr lang="es-ES" sz="1000" dirty="0"/>
              <a:t> “No robot” captcha </a:t>
            </a:r>
            <a:r>
              <a:rPr lang="es-ES" sz="1000" dirty="0" err="1"/>
              <a:t>is</a:t>
            </a:r>
            <a:r>
              <a:rPr lang="es-ES" sz="1000" dirty="0"/>
              <a:t> </a:t>
            </a:r>
            <a:r>
              <a:rPr lang="es-ES" sz="1000" dirty="0" err="1"/>
              <a:t>checked</a:t>
            </a:r>
            <a:r>
              <a:rPr lang="es-ES" sz="1000" dirty="0"/>
              <a:t>, </a:t>
            </a:r>
            <a:r>
              <a:rPr lang="es-ES" sz="1000" dirty="0" err="1"/>
              <a:t>the</a:t>
            </a:r>
            <a:r>
              <a:rPr lang="es-ES" sz="1000" dirty="0"/>
              <a:t> “</a:t>
            </a:r>
            <a:r>
              <a:rPr lang="es-ES" sz="1000" dirty="0" err="1"/>
              <a:t>Accept</a:t>
            </a:r>
            <a:r>
              <a:rPr lang="es-ES" sz="1000" dirty="0"/>
              <a:t>” </a:t>
            </a:r>
            <a:r>
              <a:rPr lang="es-ES" sz="1000" dirty="0" err="1"/>
              <a:t>button</a:t>
            </a:r>
            <a:r>
              <a:rPr lang="es-ES" sz="1000" dirty="0"/>
              <a:t> </a:t>
            </a:r>
            <a:r>
              <a:rPr lang="es-ES" sz="1000" dirty="0" err="1"/>
              <a:t>is</a:t>
            </a:r>
            <a:r>
              <a:rPr lang="es-ES" sz="1000" dirty="0"/>
              <a:t> </a:t>
            </a:r>
            <a:r>
              <a:rPr lang="es-ES" sz="1000" dirty="0" err="1"/>
              <a:t>enabled</a:t>
            </a:r>
            <a:r>
              <a:rPr lang="es-ES" sz="1000" dirty="0"/>
              <a:t>.</a:t>
            </a:r>
          </a:p>
          <a:p>
            <a:pPr marL="628650" lvl="1" indent="-171450">
              <a:buFontTx/>
              <a:buChar char="-"/>
            </a:pPr>
            <a:endParaRPr lang="es-ES_tradnl" sz="1000" dirty="0"/>
          </a:p>
        </p:txBody>
      </p:sp>
      <p:pic>
        <p:nvPicPr>
          <p:cNvPr id="16" name="Imagen 9">
            <a:extLst>
              <a:ext uri="{FF2B5EF4-FFF2-40B4-BE49-F238E27FC236}">
                <a16:creationId xmlns:a16="http://schemas.microsoft.com/office/drawing/2014/main" id="{5F37D8C4-D82A-47E7-9CFA-BC13AD3E178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68344" y="1484784"/>
            <a:ext cx="1987296" cy="2353056"/>
          </a:xfrm>
          <a:prstGeom prst="rect">
            <a:avLst/>
          </a:prstGeom>
        </p:spPr>
      </p:pic>
      <p:sp>
        <p:nvSpPr>
          <p:cNvPr id="18" name="Rectangle 2">
            <a:extLst>
              <a:ext uri="{FF2B5EF4-FFF2-40B4-BE49-F238E27FC236}">
                <a16:creationId xmlns:a16="http://schemas.microsoft.com/office/drawing/2014/main" id="{588E2485-F790-413A-9E03-761C2D3BF968}"/>
              </a:ext>
            </a:extLst>
          </p:cNvPr>
          <p:cNvSpPr/>
          <p:nvPr/>
        </p:nvSpPr>
        <p:spPr>
          <a:xfrm>
            <a:off x="1439440" y="3212976"/>
            <a:ext cx="845103" cy="307777"/>
          </a:xfrm>
          <a:prstGeom prst="rect">
            <a:avLst/>
          </a:prstGeom>
        </p:spPr>
        <p:txBody>
          <a:bodyPr wrap="none">
            <a:spAutoFit/>
          </a:bodyPr>
          <a:lstStyle/>
          <a:p>
            <a:r>
              <a:rPr lang="es-ES_tradnl" sz="1400" b="1" dirty="0" err="1"/>
              <a:t>Visitor</a:t>
            </a:r>
            <a:endParaRPr lang="es-ES_tradnl" sz="1400" b="1" dirty="0"/>
          </a:p>
        </p:txBody>
      </p:sp>
    </p:spTree>
    <p:extLst>
      <p:ext uri="{BB962C8B-B14F-4D97-AF65-F5344CB8AC3E}">
        <p14:creationId xmlns:p14="http://schemas.microsoft.com/office/powerpoint/2010/main" val="398803062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NUM" val="64"/>
</p:tagLst>
</file>

<file path=ppt/tags/tag10.xml><?xml version="1.0" encoding="utf-8"?>
<p:tagLst xmlns:a="http://schemas.openxmlformats.org/drawingml/2006/main" xmlns:r="http://schemas.openxmlformats.org/officeDocument/2006/relationships" xmlns:p="http://schemas.openxmlformats.org/presentationml/2006/main">
  <p:tag name="NUM" val="64"/>
</p:tagLst>
</file>

<file path=ppt/tags/tag11.xml><?xml version="1.0" encoding="utf-8"?>
<p:tagLst xmlns:a="http://schemas.openxmlformats.org/drawingml/2006/main" xmlns:r="http://schemas.openxmlformats.org/officeDocument/2006/relationships" xmlns:p="http://schemas.openxmlformats.org/presentationml/2006/main">
  <p:tag name="NUM" val="64"/>
</p:tagLst>
</file>

<file path=ppt/tags/tag12.xml><?xml version="1.0" encoding="utf-8"?>
<p:tagLst xmlns:a="http://schemas.openxmlformats.org/drawingml/2006/main" xmlns:r="http://schemas.openxmlformats.org/officeDocument/2006/relationships" xmlns:p="http://schemas.openxmlformats.org/presentationml/2006/main">
  <p:tag name="NUM" val="64"/>
</p:tagLst>
</file>

<file path=ppt/tags/tag13.xml><?xml version="1.0" encoding="utf-8"?>
<p:tagLst xmlns:a="http://schemas.openxmlformats.org/drawingml/2006/main" xmlns:r="http://schemas.openxmlformats.org/officeDocument/2006/relationships" xmlns:p="http://schemas.openxmlformats.org/presentationml/2006/main">
  <p:tag name="NUM" val="64"/>
</p:tagLst>
</file>

<file path=ppt/tags/tag14.xml><?xml version="1.0" encoding="utf-8"?>
<p:tagLst xmlns:a="http://schemas.openxmlformats.org/drawingml/2006/main" xmlns:r="http://schemas.openxmlformats.org/officeDocument/2006/relationships" xmlns:p="http://schemas.openxmlformats.org/presentationml/2006/main">
  <p:tag name="NUM" val="64"/>
</p:tagLst>
</file>

<file path=ppt/tags/tag15.xml><?xml version="1.0" encoding="utf-8"?>
<p:tagLst xmlns:a="http://schemas.openxmlformats.org/drawingml/2006/main" xmlns:r="http://schemas.openxmlformats.org/officeDocument/2006/relationships" xmlns:p="http://schemas.openxmlformats.org/presentationml/2006/main">
  <p:tag name="NUM" val="64"/>
</p:tagLst>
</file>

<file path=ppt/tags/tag16.xml><?xml version="1.0" encoding="utf-8"?>
<p:tagLst xmlns:a="http://schemas.openxmlformats.org/drawingml/2006/main" xmlns:r="http://schemas.openxmlformats.org/officeDocument/2006/relationships" xmlns:p="http://schemas.openxmlformats.org/presentationml/2006/main">
  <p:tag name="NUM" val="64"/>
</p:tagLst>
</file>

<file path=ppt/tags/tag17.xml><?xml version="1.0" encoding="utf-8"?>
<p:tagLst xmlns:a="http://schemas.openxmlformats.org/drawingml/2006/main" xmlns:r="http://schemas.openxmlformats.org/officeDocument/2006/relationships" xmlns:p="http://schemas.openxmlformats.org/presentationml/2006/main">
  <p:tag name="NUM" val="64"/>
</p:tagLst>
</file>

<file path=ppt/tags/tag18.xml><?xml version="1.0" encoding="utf-8"?>
<p:tagLst xmlns:a="http://schemas.openxmlformats.org/drawingml/2006/main" xmlns:r="http://schemas.openxmlformats.org/officeDocument/2006/relationships" xmlns:p="http://schemas.openxmlformats.org/presentationml/2006/main">
  <p:tag name="NUM" val="64"/>
</p:tagLst>
</file>

<file path=ppt/tags/tag19.xml><?xml version="1.0" encoding="utf-8"?>
<p:tagLst xmlns:a="http://schemas.openxmlformats.org/drawingml/2006/main" xmlns:r="http://schemas.openxmlformats.org/officeDocument/2006/relationships" xmlns:p="http://schemas.openxmlformats.org/presentationml/2006/main">
  <p:tag name="NUM" val="64"/>
</p:tagLst>
</file>

<file path=ppt/tags/tag2.xml><?xml version="1.0" encoding="utf-8"?>
<p:tagLst xmlns:a="http://schemas.openxmlformats.org/drawingml/2006/main" xmlns:r="http://schemas.openxmlformats.org/officeDocument/2006/relationships" xmlns:p="http://schemas.openxmlformats.org/presentationml/2006/main">
  <p:tag name="NUM" val="64"/>
</p:tagLst>
</file>

<file path=ppt/tags/tag20.xml><?xml version="1.0" encoding="utf-8"?>
<p:tagLst xmlns:a="http://schemas.openxmlformats.org/drawingml/2006/main" xmlns:r="http://schemas.openxmlformats.org/officeDocument/2006/relationships" xmlns:p="http://schemas.openxmlformats.org/presentationml/2006/main">
  <p:tag name="NUM" val="64"/>
</p:tagLst>
</file>

<file path=ppt/tags/tag21.xml><?xml version="1.0" encoding="utf-8"?>
<p:tagLst xmlns:a="http://schemas.openxmlformats.org/drawingml/2006/main" xmlns:r="http://schemas.openxmlformats.org/officeDocument/2006/relationships" xmlns:p="http://schemas.openxmlformats.org/presentationml/2006/main">
  <p:tag name="NUM" val="64"/>
</p:tagLst>
</file>

<file path=ppt/tags/tag22.xml><?xml version="1.0" encoding="utf-8"?>
<p:tagLst xmlns:a="http://schemas.openxmlformats.org/drawingml/2006/main" xmlns:r="http://schemas.openxmlformats.org/officeDocument/2006/relationships" xmlns:p="http://schemas.openxmlformats.org/presentationml/2006/main">
  <p:tag name="NUM" val="64"/>
</p:tagLst>
</file>

<file path=ppt/tags/tag3.xml><?xml version="1.0" encoding="utf-8"?>
<p:tagLst xmlns:a="http://schemas.openxmlformats.org/drawingml/2006/main" xmlns:r="http://schemas.openxmlformats.org/officeDocument/2006/relationships" xmlns:p="http://schemas.openxmlformats.org/presentationml/2006/main">
  <p:tag name="NUM" val="64"/>
</p:tagLst>
</file>

<file path=ppt/tags/tag4.xml><?xml version="1.0" encoding="utf-8"?>
<p:tagLst xmlns:a="http://schemas.openxmlformats.org/drawingml/2006/main" xmlns:r="http://schemas.openxmlformats.org/officeDocument/2006/relationships" xmlns:p="http://schemas.openxmlformats.org/presentationml/2006/main">
  <p:tag name="NUM" val="64"/>
</p:tagLst>
</file>

<file path=ppt/tags/tag5.xml><?xml version="1.0" encoding="utf-8"?>
<p:tagLst xmlns:a="http://schemas.openxmlformats.org/drawingml/2006/main" xmlns:r="http://schemas.openxmlformats.org/officeDocument/2006/relationships" xmlns:p="http://schemas.openxmlformats.org/presentationml/2006/main">
  <p:tag name="NUM" val="64"/>
</p:tagLst>
</file>

<file path=ppt/tags/tag6.xml><?xml version="1.0" encoding="utf-8"?>
<p:tagLst xmlns:a="http://schemas.openxmlformats.org/drawingml/2006/main" xmlns:r="http://schemas.openxmlformats.org/officeDocument/2006/relationships" xmlns:p="http://schemas.openxmlformats.org/presentationml/2006/main">
  <p:tag name="NUM" val="64"/>
</p:tagLst>
</file>

<file path=ppt/tags/tag7.xml><?xml version="1.0" encoding="utf-8"?>
<p:tagLst xmlns:a="http://schemas.openxmlformats.org/drawingml/2006/main" xmlns:r="http://schemas.openxmlformats.org/officeDocument/2006/relationships" xmlns:p="http://schemas.openxmlformats.org/presentationml/2006/main">
  <p:tag name="NUM" val="64"/>
</p:tagLst>
</file>

<file path=ppt/tags/tag8.xml><?xml version="1.0" encoding="utf-8"?>
<p:tagLst xmlns:a="http://schemas.openxmlformats.org/drawingml/2006/main" xmlns:r="http://schemas.openxmlformats.org/officeDocument/2006/relationships" xmlns:p="http://schemas.openxmlformats.org/presentationml/2006/main">
  <p:tag name="NUM" val="64"/>
</p:tagLst>
</file>

<file path=ppt/tags/tag9.xml><?xml version="1.0" encoding="utf-8"?>
<p:tagLst xmlns:a="http://schemas.openxmlformats.org/drawingml/2006/main" xmlns:r="http://schemas.openxmlformats.org/officeDocument/2006/relationships" xmlns:p="http://schemas.openxmlformats.org/presentationml/2006/main">
  <p:tag name="NUM" val="64"/>
</p:tagLst>
</file>

<file path=ppt/theme/theme1.xml><?xml version="1.0" encoding="utf-8"?>
<a:theme xmlns:a="http://schemas.openxmlformats.org/drawingml/2006/main" name="Capgemini 2017_Cover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D76BB8BF-901C-4709-A70B-B9D859909653}"/>
    </a:ext>
  </a:extLst>
</a:theme>
</file>

<file path=ppt/theme/theme2.xml><?xml version="1.0" encoding="utf-8"?>
<a:theme xmlns:a="http://schemas.openxmlformats.org/drawingml/2006/main" name="Section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B504A320-BF0C-4A8E-8664-9644A9AF95DC}"/>
    </a:ext>
  </a:extLst>
</a:theme>
</file>

<file path=ppt/theme/theme3.xml><?xml version="1.0" encoding="utf-8"?>
<a:theme xmlns:a="http://schemas.openxmlformats.org/drawingml/2006/main" name="Content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solidFill>
          <a:schemeClr val="bg1">
            <a:lumMod val="75000"/>
          </a:schemeClr>
        </a:solidFill>
        <a:ln w="3175" cap="flat">
          <a:solidFill>
            <a:schemeClr val="bg1"/>
          </a:solidFill>
          <a:prstDash val="solid"/>
          <a:miter lim="800000"/>
          <a:headEnd/>
          <a:tailEnd/>
        </a:ln>
      </a:spPr>
      <a:bodyPr vert="horz" wrap="square" lIns="91440" tIns="45720" rIns="91440" bIns="45720" numCol="1" anchor="t" anchorCtr="0" compatLnSpc="1">
        <a:prstTxWarp prst="textNoShape">
          <a:avLst/>
        </a:prstTxWarp>
      </a:bodyPr>
      <a:lstStyle>
        <a:defPPr>
          <a:defRPr/>
        </a:defPPr>
      </a:lstStyle>
    </a:spDef>
  </a:objectDefaults>
  <a:extraClrSchemeLst/>
  <a:extLst>
    <a:ext uri="{05A4C25C-085E-4340-85A3-A5531E510DB2}">
      <thm15:themeFamily xmlns:thm15="http://schemas.microsoft.com/office/thememl/2012/main" name="Présentation1" id="{F4EDDD86-B8A8-46E1-81BA-C40220CF151C}" vid="{14D83F11-89F6-4441-B5DC-94FD0DFB8031}"/>
    </a:ext>
  </a:extLst>
</a:theme>
</file>

<file path=ppt/theme/theme4.xml><?xml version="1.0" encoding="utf-8"?>
<a:theme xmlns:a="http://schemas.openxmlformats.org/drawingml/2006/main" name="Content and Image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B065CD12-128C-4DBC-873E-82FC4B88A761}"/>
    </a:ext>
  </a:extLst>
</a:theme>
</file>

<file path=ppt/theme/theme5.xml><?xml version="1.0" encoding="utf-8"?>
<a:theme xmlns:a="http://schemas.openxmlformats.org/drawingml/2006/main" name="1_Content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14D83F11-89F6-4441-B5DC-94FD0DFB8031}"/>
    </a:ext>
  </a:extLst>
</a:theme>
</file>

<file path=ppt/theme/theme6.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Capgemini_Template</Template>
  <TotalTime>8552</TotalTime>
  <Words>2191</Words>
  <Application>Microsoft Office PowerPoint</Application>
  <PresentationFormat>Widescreen</PresentationFormat>
  <Paragraphs>364</Paragraphs>
  <Slides>26</Slides>
  <Notes>4</Notes>
  <HiddenSlides>0</HiddenSlides>
  <MMClips>0</MMClips>
  <ScaleCrop>false</ScaleCrop>
  <HeadingPairs>
    <vt:vector size="6" baseType="variant">
      <vt:variant>
        <vt:lpstr>Fonts Used</vt:lpstr>
      </vt:variant>
      <vt:variant>
        <vt:i4>6</vt:i4>
      </vt:variant>
      <vt:variant>
        <vt:lpstr>Theme</vt:lpstr>
      </vt:variant>
      <vt:variant>
        <vt:i4>5</vt:i4>
      </vt:variant>
      <vt:variant>
        <vt:lpstr>Slide Titles</vt:lpstr>
      </vt:variant>
      <vt:variant>
        <vt:i4>26</vt:i4>
      </vt:variant>
    </vt:vector>
  </HeadingPairs>
  <TitlesOfParts>
    <vt:vector size="37" baseType="lpstr">
      <vt:lpstr>Arial</vt:lpstr>
      <vt:lpstr>Calibri</vt:lpstr>
      <vt:lpstr>Century Gothic</vt:lpstr>
      <vt:lpstr>Georgia</vt:lpstr>
      <vt:lpstr>Verdana</vt:lpstr>
      <vt:lpstr>Wingdings</vt:lpstr>
      <vt:lpstr>Capgemini 2017_Cover slides</vt:lpstr>
      <vt:lpstr>Section slides</vt:lpstr>
      <vt:lpstr>Content Layouts</vt:lpstr>
      <vt:lpstr>Content and Image Layouts</vt:lpstr>
      <vt:lpstr>1_Content Layouts</vt:lpstr>
      <vt:lpstr>PowerPoint Presentation</vt:lpstr>
      <vt:lpstr>Statement of Purpose</vt:lpstr>
      <vt:lpstr>Objectives &amp; Requirements</vt:lpstr>
      <vt:lpstr>Glossary of Terms</vt:lpstr>
      <vt:lpstr>Actors</vt:lpstr>
      <vt:lpstr>PowerPoint Presentation</vt:lpstr>
      <vt:lpstr>Step 1 Register and log in</vt:lpstr>
      <vt:lpstr>PowerPoint Presentation</vt:lpstr>
      <vt:lpstr>PowerPoint Presentation</vt:lpstr>
      <vt:lpstr>PowerPoint Presentation</vt:lpstr>
      <vt:lpstr>PowerPoint Presentation</vt:lpstr>
      <vt:lpstr>Step 2 Join and consult the Queue</vt:lpstr>
      <vt:lpstr>PowerPoint Presentation</vt:lpstr>
      <vt:lpstr>PowerPoint Presentation</vt:lpstr>
      <vt:lpstr>PowerPoint Presentation</vt:lpstr>
      <vt:lpstr>PowerPoint Presentation</vt:lpstr>
      <vt:lpstr>Step 3 Operate the queue</vt:lpstr>
      <vt:lpstr>PowerPoint Presentation</vt:lpstr>
      <vt:lpstr>PowerPoint Presentation</vt:lpstr>
      <vt:lpstr>PowerPoint Presentation</vt:lpstr>
      <vt:lpstr>PowerPoint Presentation</vt:lpstr>
      <vt:lpstr>Sketches User Screens</vt:lpstr>
      <vt:lpstr>Sketches Owner Show/Serve Sample</vt:lpstr>
      <vt:lpstr>Entity-relationship</vt:lpstr>
      <vt:lpstr>Conclusions</vt:lpstr>
      <vt:lpstr>PowerPoint Presentation</vt:lpstr>
    </vt:vector>
  </TitlesOfParts>
  <Company>Capgemini</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Click to insert title title</dc:title>
  <dc:creator>Avalos Galan, Carolina</dc:creator>
  <cp:lastModifiedBy>Stuivenvolt, Mike</cp:lastModifiedBy>
  <cp:revision>290</cp:revision>
  <dcterms:created xsi:type="dcterms:W3CDTF">2017-10-23T12:17:25Z</dcterms:created>
  <dcterms:modified xsi:type="dcterms:W3CDTF">2018-09-18T14:17:11Z</dcterms:modified>
</cp:coreProperties>
</file>